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6.xml" ContentType="application/vnd.openxmlformats-officedocument.presentationml.tags+xml"/>
  <Override PartName="/ppt/notesSlides/notesSlide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2.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3.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4.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handoutMasterIdLst>
    <p:handoutMasterId r:id="rId31"/>
  </p:handoutMasterIdLst>
  <p:sldIdLst>
    <p:sldId id="256" r:id="rId2"/>
    <p:sldId id="257" r:id="rId3"/>
    <p:sldId id="290" r:id="rId4"/>
    <p:sldId id="291" r:id="rId5"/>
    <p:sldId id="258" r:id="rId6"/>
    <p:sldId id="263" r:id="rId7"/>
    <p:sldId id="293" r:id="rId8"/>
    <p:sldId id="294" r:id="rId9"/>
    <p:sldId id="295" r:id="rId10"/>
    <p:sldId id="296" r:id="rId11"/>
    <p:sldId id="297" r:id="rId12"/>
    <p:sldId id="298" r:id="rId13"/>
    <p:sldId id="299" r:id="rId14"/>
    <p:sldId id="300" r:id="rId15"/>
    <p:sldId id="301" r:id="rId16"/>
    <p:sldId id="264" r:id="rId17"/>
    <p:sldId id="302" r:id="rId18"/>
    <p:sldId id="265" r:id="rId19"/>
    <p:sldId id="303" r:id="rId20"/>
    <p:sldId id="304" r:id="rId21"/>
    <p:sldId id="305" r:id="rId22"/>
    <p:sldId id="306" r:id="rId23"/>
    <p:sldId id="307" r:id="rId24"/>
    <p:sldId id="308" r:id="rId25"/>
    <p:sldId id="309" r:id="rId26"/>
    <p:sldId id="310" r:id="rId27"/>
    <p:sldId id="311" r:id="rId28"/>
    <p:sldId id="312" r:id="rId29"/>
  </p:sldIdLst>
  <p:sldSz cx="12192000" cy="6858000"/>
  <p:notesSz cx="6858000" cy="9144000"/>
  <p:embeddedFontLst>
    <p:embeddedFont>
      <p:font typeface="方正大黑_GBK" panose="02010600030101010101" charset="-122"/>
      <p:regular r:id="rId32"/>
    </p:embeddedFont>
    <p:embeddedFont>
      <p:font typeface="Calibri" panose="020F0502020204030204" pitchFamily="34" charset="0"/>
      <p:regular r:id="rId33"/>
      <p:bold r:id="rId34"/>
      <p:italic r:id="rId35"/>
      <p:boldItalic r:id="rId36"/>
    </p:embeddedFont>
    <p:embeddedFont>
      <p:font typeface="微软雅黑" panose="020B0503020204020204" pitchFamily="34" charset="-122"/>
      <p:regular r:id="rId37"/>
      <p:bold r:id="rId38"/>
    </p:embeddedFont>
    <p:embeddedFont>
      <p:font typeface="方正兰亭黑简体" panose="02010600030101010101" charset="-122"/>
      <p:regular r:id="rId3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8">
          <p15:clr>
            <a:srgbClr val="A4A3A4"/>
          </p15:clr>
        </p15:guide>
        <p15:guide id="2" pos="38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BF7F6"/>
    <a:srgbClr val="57493D"/>
    <a:srgbClr val="F8E2B7"/>
    <a:srgbClr val="FCF0D9"/>
    <a:srgbClr val="6E5444"/>
    <a:srgbClr val="A18C79"/>
    <a:srgbClr val="F3F0EE"/>
    <a:srgbClr val="796655"/>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6" d="100"/>
          <a:sy n="116" d="100"/>
        </p:scale>
        <p:origin x="390" y="102"/>
      </p:cViewPr>
      <p:guideLst>
        <p:guide orient="horz" pos="2098"/>
        <p:guide pos="3852"/>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t>2021/6/25</a:t>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t>‹#›</a:t>
            </a:fld>
            <a:endParaRPr lang="zh-CN" altLang="en-US" smtClean="0">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389212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t>2021/6/25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t>‹#›</a:t>
            </a:fld>
            <a:endParaRPr lang="zh-CN" altLang="en-US"/>
          </a:p>
        </p:txBody>
      </p:sp>
    </p:spTree>
    <p:extLst>
      <p:ext uri="{BB962C8B-B14F-4D97-AF65-F5344CB8AC3E}">
        <p14:creationId xmlns:p14="http://schemas.microsoft.com/office/powerpoint/2010/main" val="115121815"/>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extLst>
      <p:ext uri="{BB962C8B-B14F-4D97-AF65-F5344CB8AC3E}">
        <p14:creationId xmlns:p14="http://schemas.microsoft.com/office/powerpoint/2010/main" val="1053252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929274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324112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567840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slideMaster" Target="../slideMasters/slideMaster1.xml"/><Relationship Id="rId4" Type="http://schemas.openxmlformats.org/officeDocument/2006/relationships/tags" Target="../tags/tag3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slideMaster" Target="../slideMasters/slideMaster1.xml"/><Relationship Id="rId4" Type="http://schemas.openxmlformats.org/officeDocument/2006/relationships/tags" Target="../tags/tag3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Master" Target="../slideMasters/slideMaster1.xml"/><Relationship Id="rId5" Type="http://schemas.openxmlformats.org/officeDocument/2006/relationships/tags" Target="../tags/tag27.xml"/><Relationship Id="rId4" Type="http://schemas.openxmlformats.org/officeDocument/2006/relationships/tags" Target="../tags/tag2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tile tx="0" ty="0" sx="100000" sy="100000" flip="none" algn="ctr"/>
        </a:blipFill>
        <a:effectLst/>
      </p:bgPr>
    </p:bg>
    <p:spTree>
      <p:nvGrpSpPr>
        <p:cNvPr id="1" name=""/>
        <p:cNvGrpSpPr/>
        <p:nvPr/>
      </p:nvGrpSpPr>
      <p:grpSpPr>
        <a:xfrm>
          <a:off x="0" y="0"/>
          <a:ext cx="0" cy="0"/>
          <a:chOff x="0" y="0"/>
          <a:chExt cx="0" cy="0"/>
        </a:xfrm>
      </p:grpSpPr>
      <p:sp>
        <p:nvSpPr>
          <p:cNvPr id="6" name="矩形 5"/>
          <p:cNvSpPr/>
          <p:nvPr userDrawn="1"/>
        </p:nvSpPr>
        <p:spPr>
          <a:xfrm>
            <a:off x="766445" y="-5080"/>
            <a:ext cx="3265805" cy="6868160"/>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657860" y="-5080"/>
            <a:ext cx="326390" cy="6873240"/>
          </a:xfrm>
          <a:prstGeom prst="rect">
            <a:avLst/>
          </a:prstGeom>
          <a:solidFill>
            <a:srgbClr val="574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1120775" y="170180"/>
            <a:ext cx="2787015" cy="6553200"/>
          </a:xfrm>
          <a:prstGeom prst="rect">
            <a:avLst/>
          </a:prstGeom>
          <a:solidFill>
            <a:srgbClr val="F8E2B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879742" y="6349833"/>
            <a:ext cx="2700000" cy="316800"/>
          </a:xfrm>
        </p:spPr>
        <p:txBody>
          <a:bodyPr/>
          <a:lstStyle/>
          <a:p>
            <a:fld id="{760FBDFE-C587-4B4C-A407-44438C67B59E}" type="datetimeFigureOut">
              <a:rPr lang="zh-CN" altLang="en-US" smtClean="0"/>
              <a:t>2021/6/25</a:t>
            </a:fld>
            <a:endParaRPr lang="zh-CN" altLang="en-US"/>
          </a:p>
        </p:txBody>
      </p:sp>
      <p:sp>
        <p:nvSpPr>
          <p:cNvPr id="4" name="页脚占位符 3"/>
          <p:cNvSpPr>
            <a:spLocks noGrp="1"/>
          </p:cNvSpPr>
          <p:nvPr>
            <p:ph type="ftr" sz="quarter" idx="11"/>
            <p:custDataLst>
              <p:tags r:id="rId2"/>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610600" y="6349833"/>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879742" y="6349833"/>
            <a:ext cx="2700000" cy="316800"/>
          </a:xfrm>
        </p:spPr>
        <p:txBody>
          <a:bodyPr/>
          <a:lstStyle/>
          <a:p>
            <a:fld id="{760FBDFE-C587-4B4C-A407-44438C67B59E}" type="datetimeFigureOut">
              <a:rPr lang="zh-CN" altLang="en-US" smtClean="0"/>
              <a:t>2021/6/25</a:t>
            </a:fld>
            <a:endParaRPr lang="zh-CN" altLang="en-US"/>
          </a:p>
        </p:txBody>
      </p:sp>
      <p:sp>
        <p:nvSpPr>
          <p:cNvPr id="4" name="页脚占位符 3"/>
          <p:cNvSpPr>
            <a:spLocks noGrp="1"/>
          </p:cNvSpPr>
          <p:nvPr>
            <p:ph type="ftr" sz="quarter" idx="11"/>
            <p:custDataLst>
              <p:tags r:id="rId2"/>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610600" y="6349833"/>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9" name="矩形 8"/>
          <p:cNvSpPr/>
          <p:nvPr userDrawn="1"/>
        </p:nvSpPr>
        <p:spPr>
          <a:xfrm>
            <a:off x="1501775" y="1254760"/>
            <a:ext cx="2787015" cy="4510405"/>
          </a:xfrm>
          <a:prstGeom prst="rect">
            <a:avLst/>
          </a:prstGeom>
          <a:blipFill rotWithShape="1">
            <a:blip r:embed="rId2"/>
            <a:tile tx="0" ty="0" sx="100000" sy="100000" flip="none" algn="b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0" y="-27305"/>
            <a:ext cx="12235180" cy="619760"/>
          </a:xfrm>
          <a:prstGeom prst="rect">
            <a:avLst/>
          </a:prstGeom>
          <a:solidFill>
            <a:srgbClr val="F8E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6351905"/>
            <a:ext cx="12235180" cy="619760"/>
          </a:xfrm>
          <a:prstGeom prst="rect">
            <a:avLst/>
          </a:prstGeom>
          <a:solidFill>
            <a:srgbClr val="796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椭圆 6"/>
          <p:cNvSpPr/>
          <p:nvPr userDrawn="1"/>
        </p:nvSpPr>
        <p:spPr>
          <a:xfrm>
            <a:off x="6963410" y="1731645"/>
            <a:ext cx="2698750" cy="2698750"/>
          </a:xfrm>
          <a:prstGeom prst="ellipse">
            <a:avLst/>
          </a:prstGeom>
          <a:solidFill>
            <a:srgbClr val="F8E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userDrawn="1"/>
        </p:nvSpPr>
        <p:spPr>
          <a:xfrm>
            <a:off x="3473450" y="2222500"/>
            <a:ext cx="5245100" cy="2753360"/>
          </a:xfrm>
          <a:prstGeom prst="roundRect">
            <a:avLst/>
          </a:prstGeom>
          <a:blipFill rotWithShape="1">
            <a:blip r:embed="rId2"/>
            <a:tile tx="0" ty="0" sx="100000" sy="100000" flip="none" algn="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userDrawn="1"/>
        </p:nvSpPr>
        <p:spPr>
          <a:xfrm>
            <a:off x="3473450" y="2222500"/>
            <a:ext cx="5245100" cy="2753360"/>
          </a:xfrm>
          <a:prstGeom prst="roundRect">
            <a:avLst/>
          </a:prstGeom>
          <a:solidFill>
            <a:srgbClr val="57493D">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nvSpPr>
        <p:spPr>
          <a:xfrm>
            <a:off x="3003550" y="3804285"/>
            <a:ext cx="1426210" cy="1426210"/>
          </a:xfrm>
          <a:prstGeom prst="ellipse">
            <a:avLst/>
          </a:prstGeom>
          <a:solidFill>
            <a:srgbClr val="796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879742" y="6349833"/>
            <a:ext cx="2700000" cy="316800"/>
          </a:xfrm>
        </p:spPr>
        <p:txBody>
          <a:bodyPr/>
          <a:lstStyle/>
          <a:p>
            <a:fld id="{760FBDFE-C587-4B4C-A407-44438C67B59E}" type="datetimeFigureOut">
              <a:rPr lang="zh-CN" altLang="en-US" smtClean="0"/>
              <a:t>2021/6/25</a:t>
            </a:fld>
            <a:endParaRPr lang="zh-CN" altLang="en-US"/>
          </a:p>
        </p:txBody>
      </p:sp>
      <p:sp>
        <p:nvSpPr>
          <p:cNvPr id="8" name="页脚占位符 7"/>
          <p:cNvSpPr>
            <a:spLocks noGrp="1"/>
          </p:cNvSpPr>
          <p:nvPr>
            <p:ph type="ftr" sz="quarter" idx="11"/>
            <p:custDataLst>
              <p:tags r:id="rId7"/>
            </p:custDataLst>
          </p:nvPr>
        </p:nvSpPr>
        <p:spPr>
          <a:xfrm>
            <a:off x="4116000" y="6349833"/>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610600" y="6349833"/>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879742" y="6349833"/>
            <a:ext cx="2700000" cy="316800"/>
          </a:xfrm>
        </p:spPr>
        <p:txBody>
          <a:bodyPr/>
          <a:lstStyle/>
          <a:p>
            <a:fld id="{760FBDFE-C587-4B4C-A407-44438C67B59E}" type="datetimeFigureOut">
              <a:rPr lang="zh-CN" altLang="en-US" smtClean="0"/>
              <a:t>2021/6/25</a:t>
            </a:fld>
            <a:endParaRPr lang="zh-CN" altLang="en-US"/>
          </a:p>
        </p:txBody>
      </p:sp>
      <p:sp>
        <p:nvSpPr>
          <p:cNvPr id="4" name="页脚占位符 3"/>
          <p:cNvSpPr>
            <a:spLocks noGrp="1"/>
          </p:cNvSpPr>
          <p:nvPr>
            <p:ph type="ftr" sz="quarter" idx="11"/>
            <p:custDataLst>
              <p:tags r:id="rId3"/>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610600" y="6349833"/>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2" y="6349833"/>
            <a:ext cx="2700000" cy="316800"/>
          </a:xfrm>
        </p:spPr>
        <p:txBody>
          <a:bodyPr/>
          <a:lstStyle/>
          <a:p>
            <a:fld id="{760FBDFE-C587-4B4C-A407-44438C67B59E}" type="datetimeFigureOut">
              <a:rPr lang="zh-CN" altLang="en-US" smtClean="0"/>
              <a:t>2021/6/25</a:t>
            </a:fld>
            <a:endParaRPr lang="zh-CN" altLang="en-US"/>
          </a:p>
        </p:txBody>
      </p:sp>
      <p:sp>
        <p:nvSpPr>
          <p:cNvPr id="3" name="页脚占位符 2"/>
          <p:cNvSpPr>
            <a:spLocks noGrp="1"/>
          </p:cNvSpPr>
          <p:nvPr>
            <p:ph type="ftr" sz="quarter" idx="11"/>
            <p:custDataLst>
              <p:tags r:id="rId2"/>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610600" y="6349833"/>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a:xfrm>
            <a:off x="879742" y="6349833"/>
            <a:ext cx="2700000" cy="316800"/>
          </a:xfrm>
        </p:spPr>
        <p:txBody>
          <a:bodyPr/>
          <a:lstStyle/>
          <a:p>
            <a:fld id="{9EFD9D74-47D9-4702-A33C-335B63B48DBF}" type="datetimeFigureOut">
              <a:rPr lang="zh-CN" altLang="en-US" smtClean="0"/>
              <a:t>2021/6/25</a:t>
            </a:fld>
            <a:endParaRPr lang="zh-CN" altLang="en-US" dirty="0"/>
          </a:p>
        </p:txBody>
      </p:sp>
      <p:sp>
        <p:nvSpPr>
          <p:cNvPr id="6" name="页脚占位符 5"/>
          <p:cNvSpPr>
            <a:spLocks noGrp="1"/>
          </p:cNvSpPr>
          <p:nvPr>
            <p:ph type="ftr" sz="quarter" idx="11"/>
            <p:custDataLst>
              <p:tags r:id="rId4"/>
            </p:custDataLst>
          </p:nvPr>
        </p:nvSpPr>
        <p:spPr>
          <a:xfrm>
            <a:off x="4116000" y="6349833"/>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610600" y="6349833"/>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69882" y="432000"/>
            <a:ext cx="10852237" cy="648000"/>
          </a:xfrm>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879742" y="6349833"/>
            <a:ext cx="2700000" cy="316800"/>
          </a:xfrm>
        </p:spPr>
        <p:txBody>
          <a:bodyPr/>
          <a:lstStyle/>
          <a:p>
            <a:fld id="{760FBDFE-C587-4B4C-A407-44438C67B59E}" type="datetimeFigureOut">
              <a:rPr lang="zh-CN" altLang="en-US" smtClean="0"/>
              <a:t>2021/6/25</a:t>
            </a:fld>
            <a:endParaRPr lang="zh-CN" altLang="en-US"/>
          </a:p>
        </p:txBody>
      </p:sp>
      <p:sp>
        <p:nvSpPr>
          <p:cNvPr id="5" name="页脚占位符 4"/>
          <p:cNvSpPr>
            <a:spLocks noGrp="1"/>
          </p:cNvSpPr>
          <p:nvPr>
            <p:ph type="ftr" sz="quarter" idx="11"/>
            <p:custDataLst>
              <p:tags r:id="rId4"/>
            </p:custDataLst>
          </p:nvPr>
        </p:nvSpPr>
        <p:spPr>
          <a:xfrm>
            <a:off x="4116000" y="6349833"/>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610600" y="6349833"/>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7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7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78.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79.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80.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8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83.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8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5.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86.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8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88.xml"/><Relationship Id="rId4" Type="http://schemas.openxmlformats.org/officeDocument/2006/relationships/image" Target="../media/image1.sv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89.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ags" Target="../tags/tag90.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3" Type="http://schemas.openxmlformats.org/officeDocument/2006/relationships/tags" Target="../tags/tag50.xml"/><Relationship Id="rId18" Type="http://schemas.openxmlformats.org/officeDocument/2006/relationships/tags" Target="../tags/tag55.xml"/><Relationship Id="rId26" Type="http://schemas.openxmlformats.org/officeDocument/2006/relationships/tags" Target="../tags/tag63.xml"/><Relationship Id="rId3" Type="http://schemas.openxmlformats.org/officeDocument/2006/relationships/tags" Target="../tags/tag40.xml"/><Relationship Id="rId21" Type="http://schemas.openxmlformats.org/officeDocument/2006/relationships/tags" Target="../tags/tag58.xml"/><Relationship Id="rId34" Type="http://schemas.openxmlformats.org/officeDocument/2006/relationships/image" Target="../media/image6.png"/><Relationship Id="rId7" Type="http://schemas.openxmlformats.org/officeDocument/2006/relationships/tags" Target="../tags/tag44.xml"/><Relationship Id="rId12" Type="http://schemas.openxmlformats.org/officeDocument/2006/relationships/tags" Target="../tags/tag49.xml"/><Relationship Id="rId17" Type="http://schemas.openxmlformats.org/officeDocument/2006/relationships/tags" Target="../tags/tag54.xml"/><Relationship Id="rId25" Type="http://schemas.openxmlformats.org/officeDocument/2006/relationships/tags" Target="../tags/tag62.xml"/><Relationship Id="rId33" Type="http://schemas.openxmlformats.org/officeDocument/2006/relationships/image" Target="../media/image5.png"/><Relationship Id="rId2" Type="http://schemas.openxmlformats.org/officeDocument/2006/relationships/tags" Target="../tags/tag39.xml"/><Relationship Id="rId16" Type="http://schemas.openxmlformats.org/officeDocument/2006/relationships/tags" Target="../tags/tag53.xml"/><Relationship Id="rId20" Type="http://schemas.openxmlformats.org/officeDocument/2006/relationships/tags" Target="../tags/tag57.xml"/><Relationship Id="rId29" Type="http://schemas.openxmlformats.org/officeDocument/2006/relationships/tags" Target="../tags/tag66.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tags" Target="../tags/tag48.xml"/><Relationship Id="rId24" Type="http://schemas.openxmlformats.org/officeDocument/2006/relationships/tags" Target="../tags/tag61.xml"/><Relationship Id="rId32" Type="http://schemas.openxmlformats.org/officeDocument/2006/relationships/image" Target="../media/image4.png"/><Relationship Id="rId5" Type="http://schemas.openxmlformats.org/officeDocument/2006/relationships/tags" Target="../tags/tag42.xml"/><Relationship Id="rId15" Type="http://schemas.openxmlformats.org/officeDocument/2006/relationships/tags" Target="../tags/tag52.xml"/><Relationship Id="rId23" Type="http://schemas.openxmlformats.org/officeDocument/2006/relationships/tags" Target="../tags/tag60.xml"/><Relationship Id="rId28" Type="http://schemas.openxmlformats.org/officeDocument/2006/relationships/tags" Target="../tags/tag65.xml"/><Relationship Id="rId10" Type="http://schemas.openxmlformats.org/officeDocument/2006/relationships/tags" Target="../tags/tag47.xml"/><Relationship Id="rId19" Type="http://schemas.openxmlformats.org/officeDocument/2006/relationships/tags" Target="../tags/tag56.xml"/><Relationship Id="rId31" Type="http://schemas.openxmlformats.org/officeDocument/2006/relationships/image" Target="../media/image2.png"/><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tags" Target="../tags/tag51.xml"/><Relationship Id="rId22" Type="http://schemas.openxmlformats.org/officeDocument/2006/relationships/tags" Target="../tags/tag59.xml"/><Relationship Id="rId27" Type="http://schemas.openxmlformats.org/officeDocument/2006/relationships/tags" Target="../tags/tag64.xml"/><Relationship Id="rId30" Type="http://schemas.openxmlformats.org/officeDocument/2006/relationships/slideLayout" Target="../slideLayouts/slideLayout7.xml"/><Relationship Id="rId35" Type="http://schemas.openxmlformats.org/officeDocument/2006/relationships/image" Target="../media/image7.png"/><Relationship Id="rId8" Type="http://schemas.openxmlformats.org/officeDocument/2006/relationships/tags" Target="../tags/tag4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6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69.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70.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535555" y="436880"/>
            <a:ext cx="1013460" cy="4349115"/>
          </a:xfrm>
          <a:prstGeom prst="rect">
            <a:avLst/>
          </a:prstGeom>
          <a:noFill/>
        </p:spPr>
        <p:txBody>
          <a:bodyPr vert="eaVert" wrap="square" rtlCol="0">
            <a:spAutoFit/>
          </a:bodyPr>
          <a:lstStyle/>
          <a:p>
            <a:pPr algn="l">
              <a:lnSpc>
                <a:spcPct val="100000"/>
              </a:lnSpc>
            </a:pPr>
            <a:r>
              <a:rPr lang="zh-CN" altLang="en-US" sz="5400">
                <a:solidFill>
                  <a:srgbClr val="796655"/>
                </a:solidFill>
                <a:latin typeface="十全十美体" panose="02010600010101010101" charset="-122"/>
                <a:ea typeface="十全十美体" panose="02010600010101010101" charset="-122"/>
                <a:cs typeface="十全十美体" panose="02010600010101010101" charset="-122"/>
              </a:rPr>
              <a:t>心理健康教育</a:t>
            </a:r>
          </a:p>
        </p:txBody>
      </p:sp>
      <p:sp>
        <p:nvSpPr>
          <p:cNvPr id="13" name="文本框 12"/>
          <p:cNvSpPr txBox="1"/>
          <p:nvPr/>
        </p:nvSpPr>
        <p:spPr>
          <a:xfrm>
            <a:off x="973455" y="2035810"/>
            <a:ext cx="1221105" cy="3566795"/>
          </a:xfrm>
          <a:prstGeom prst="rect">
            <a:avLst/>
          </a:prstGeom>
          <a:noFill/>
          <a:ln w="3175">
            <a:noFill/>
            <a:prstDash val="solid"/>
          </a:ln>
        </p:spPr>
        <p:txBody>
          <a:bodyPr vert="eaVert" wrap="square" rtlCol="0">
            <a:spAutoFit/>
          </a:bodyPr>
          <a:lstStyle>
            <a:defPPr>
              <a:defRPr lang="zh-CN"/>
            </a:defPPr>
            <a:lvl1pPr algn="ctr">
              <a:defRPr sz="6000" b="1">
                <a:blipFill dpi="0" rotWithShape="1">
                  <a:blip r:embed="rId4"/>
                  <a:srcRect/>
                  <a:stretch>
                    <a:fillRect/>
                  </a:stretch>
                </a:blipFill>
              </a:defRPr>
            </a:lvl1pPr>
          </a:lstStyle>
          <a:p>
            <a:pPr algn="l">
              <a:lnSpc>
                <a:spcPct val="150000"/>
              </a:lnSpc>
            </a:pPr>
            <a:r>
              <a:rPr lang="en-US" altLang="zh-CN" sz="900" b="0" dirty="0">
                <a:solidFill>
                  <a:srgbClr val="796655"/>
                </a:solidFill>
                <a:latin typeface="思源黑体旧字形 ExtraLight" panose="020B0200000000000000" charset="-128"/>
                <a:ea typeface="思源黑体旧字形 ExtraLight" panose="020B0200000000000000" charset="-128"/>
                <a:cs typeface="Morganite" charset="0"/>
              </a:rPr>
              <a:t>A company is an association or collection of individuals, whether natural persons, legal persons, or a mixture of both. Company members share a common purpose. A company is an association or collection of individuals, </a:t>
            </a:r>
          </a:p>
          <a:p>
            <a:pPr algn="l">
              <a:lnSpc>
                <a:spcPct val="150000"/>
              </a:lnSpc>
            </a:pPr>
            <a:endParaRPr lang="en-US" altLang="zh-CN" sz="900" b="0" dirty="0">
              <a:solidFill>
                <a:srgbClr val="796655"/>
              </a:solidFill>
              <a:latin typeface="思源黑体旧字形 ExtraLight" panose="020B0200000000000000" charset="-128"/>
              <a:ea typeface="思源黑体旧字形 ExtraLight" panose="020B0200000000000000" charset="-128"/>
              <a:cs typeface="Morganite" charset="0"/>
            </a:endParaRPr>
          </a:p>
        </p:txBody>
      </p:sp>
      <p:sp>
        <p:nvSpPr>
          <p:cNvPr id="11" name="圆角矩形 1"/>
          <p:cNvSpPr/>
          <p:nvPr/>
        </p:nvSpPr>
        <p:spPr>
          <a:xfrm>
            <a:off x="1314450" y="5881370"/>
            <a:ext cx="1889760" cy="288925"/>
          </a:xfrm>
          <a:prstGeom prst="roundRect">
            <a:avLst>
              <a:gd name="adj" fmla="val 0"/>
            </a:avLst>
          </a:prstGeom>
          <a:solidFill>
            <a:srgbClr val="79665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r>
              <a:rPr lang="zh-CN" altLang="en-US" sz="1400" dirty="0">
                <a:latin typeface="思源黑体旧字形 Light" panose="020B0300000000000000" charset="-128"/>
                <a:ea typeface="思源黑体旧字形 Light" panose="020B0300000000000000" charset="-128"/>
              </a:rPr>
              <a:t>主讲老师：</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p:cNvSpPr>
          <p:nvPr/>
        </p:nvSpPr>
        <p:spPr>
          <a:xfrm>
            <a:off x="3725545" y="635000"/>
            <a:ext cx="4704080" cy="1143000"/>
          </a:xfrm>
          <a:prstGeom prst="rect">
            <a:avLst/>
          </a:prstGeom>
          <a:solidFill>
            <a:srgbClr val="6E5444"/>
          </a:solidFill>
          <a:ln w="9525">
            <a:noFill/>
          </a:ln>
        </p:spPr>
        <p:txBody>
          <a:bodyPr vert="horz" wrap="square" lIns="91440" tIns="45720" rIns="91440" bIns="45720" anchor="ct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ctr" eaLnBrk="1" hangingPunct="1"/>
            <a:r>
              <a:rPr lang="zh-CN" altLang="en-US" dirty="0">
                <a:solidFill>
                  <a:srgbClr val="F8E2B7"/>
                </a:solidFill>
                <a:latin typeface="思源黑体 CN Normal" panose="020B0400000000000000" charset="-122"/>
                <a:ea typeface="思源黑体 CN Normal" panose="020B0400000000000000" charset="-122"/>
                <a:cs typeface="思源黑体 CN Normal" panose="020B0400000000000000" charset="-122"/>
              </a:rPr>
              <a:t>心理健康的意义</a:t>
            </a:r>
          </a:p>
        </p:txBody>
      </p:sp>
      <p:sp>
        <p:nvSpPr>
          <p:cNvPr id="23555" name="Rectangle 3"/>
          <p:cNvSpPr>
            <a:spLocks noGrp="1" noRot="1"/>
          </p:cNvSpPr>
          <p:nvPr/>
        </p:nvSpPr>
        <p:spPr>
          <a:xfrm>
            <a:off x="1022985" y="2375535"/>
            <a:ext cx="10146030" cy="38862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80000"/>
              <a:buFont typeface="Wingdings" panose="05000000000000000000" pitchFamily="2" charset="2"/>
              <a:buChar char="v"/>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9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85000"/>
              <a:buFont typeface="Wingdings" panose="05000000000000000000" pitchFamily="2" charset="2"/>
              <a:buChar char="v"/>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90000"/>
              </a:lnSpc>
              <a:buNone/>
            </a:pPr>
            <a:endParaRPr lang="zh-CN" altLang="en-US" sz="2800" dirty="0">
              <a:solidFill>
                <a:srgbClr val="57493D"/>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2" name="矩形 1"/>
          <p:cNvSpPr/>
          <p:nvPr/>
        </p:nvSpPr>
        <p:spPr>
          <a:xfrm>
            <a:off x="26670" y="353695"/>
            <a:ext cx="12178030" cy="149225"/>
          </a:xfrm>
          <a:prstGeom prst="rect">
            <a:avLst/>
          </a:prstGeom>
          <a:solidFill>
            <a:srgbClr val="6E5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670" y="81280"/>
            <a:ext cx="12178030" cy="149225"/>
          </a:xfrm>
          <a:prstGeom prst="rect">
            <a:avLst/>
          </a:prstGeom>
          <a:solidFill>
            <a:srgbClr val="F8E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917575" y="2089785"/>
            <a:ext cx="8813800" cy="4693920"/>
            <a:chOff x="12482" y="1894"/>
            <a:chExt cx="5454" cy="7392"/>
          </a:xfrm>
        </p:grpSpPr>
        <p:grpSp>
          <p:nvGrpSpPr>
            <p:cNvPr id="4" name="组合 3"/>
            <p:cNvGrpSpPr/>
            <p:nvPr/>
          </p:nvGrpSpPr>
          <p:grpSpPr>
            <a:xfrm>
              <a:off x="12483" y="5860"/>
              <a:ext cx="5420" cy="1365"/>
              <a:chOff x="12282" y="1694"/>
              <a:chExt cx="5420" cy="1365"/>
            </a:xfrm>
          </p:grpSpPr>
          <p:sp>
            <p:nvSpPr>
              <p:cNvPr id="5" name="1"/>
              <p:cNvSpPr txBox="1">
                <a:spLocks noChangeArrowheads="1"/>
              </p:cNvSpPr>
              <p:nvPr/>
            </p:nvSpPr>
            <p:spPr>
              <a:xfrm>
                <a:off x="12282" y="1694"/>
                <a:ext cx="5420" cy="9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心理健康有利于促进青少年学业发展</a:t>
                </a:r>
              </a:p>
            </p:txBody>
          </p:sp>
          <p:cxnSp>
            <p:nvCxnSpPr>
              <p:cNvPr id="16" name="直接连接符 15"/>
              <p:cNvCxnSpPr/>
              <p:nvPr/>
            </p:nvCxnSpPr>
            <p:spPr>
              <a:xfrm>
                <a:off x="12580" y="3059"/>
                <a:ext cx="4781"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12516" y="3690"/>
              <a:ext cx="5420" cy="1365"/>
              <a:chOff x="12282" y="1694"/>
              <a:chExt cx="5420" cy="1365"/>
            </a:xfrm>
          </p:grpSpPr>
          <p:sp>
            <p:nvSpPr>
              <p:cNvPr id="15" name="1"/>
              <p:cNvSpPr txBox="1">
                <a:spLocks noChangeArrowheads="1"/>
              </p:cNvSpPr>
              <p:nvPr/>
            </p:nvSpPr>
            <p:spPr>
              <a:xfrm>
                <a:off x="12282" y="1694"/>
                <a:ext cx="5420" cy="9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心理健康有利于提高人际交往能力</a:t>
                </a:r>
              </a:p>
            </p:txBody>
          </p:sp>
          <p:cxnSp>
            <p:nvCxnSpPr>
              <p:cNvPr id="19" name="直接连接符 18"/>
              <p:cNvCxnSpPr/>
              <p:nvPr/>
            </p:nvCxnSpPr>
            <p:spPr>
              <a:xfrm>
                <a:off x="12580" y="3059"/>
                <a:ext cx="4781"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12482" y="1894"/>
              <a:ext cx="5420" cy="1365"/>
              <a:chOff x="12282" y="1694"/>
              <a:chExt cx="5420" cy="1365"/>
            </a:xfrm>
          </p:grpSpPr>
          <p:sp>
            <p:nvSpPr>
              <p:cNvPr id="22" name="1"/>
              <p:cNvSpPr txBox="1">
                <a:spLocks noChangeArrowheads="1"/>
              </p:cNvSpPr>
              <p:nvPr/>
            </p:nvSpPr>
            <p:spPr>
              <a:xfrm>
                <a:off x="12282" y="1694"/>
                <a:ext cx="5420" cy="9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心理健康有利于正确地认识自我</a:t>
                </a:r>
              </a:p>
            </p:txBody>
          </p:sp>
          <p:cxnSp>
            <p:nvCxnSpPr>
              <p:cNvPr id="23" name="直接连接符 22"/>
              <p:cNvCxnSpPr/>
              <p:nvPr/>
            </p:nvCxnSpPr>
            <p:spPr>
              <a:xfrm>
                <a:off x="12580" y="3059"/>
                <a:ext cx="4781"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12516" y="7922"/>
              <a:ext cx="5420" cy="1365"/>
              <a:chOff x="12282" y="1694"/>
              <a:chExt cx="5420" cy="1365"/>
            </a:xfrm>
          </p:grpSpPr>
          <p:sp>
            <p:nvSpPr>
              <p:cNvPr id="25" name="1"/>
              <p:cNvSpPr txBox="1">
                <a:spLocks noChangeArrowheads="1"/>
              </p:cNvSpPr>
              <p:nvPr/>
            </p:nvSpPr>
            <p:spPr>
              <a:xfrm>
                <a:off x="12282" y="1694"/>
                <a:ext cx="5420" cy="9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心理健康有利于培养健康生活、 职业规划的观念与能力</a:t>
                </a:r>
              </a:p>
            </p:txBody>
          </p:sp>
          <p:cxnSp>
            <p:nvCxnSpPr>
              <p:cNvPr id="26" name="直接连接符 25"/>
              <p:cNvCxnSpPr/>
              <p:nvPr/>
            </p:nvCxnSpPr>
            <p:spPr>
              <a:xfrm>
                <a:off x="12580" y="3059"/>
                <a:ext cx="4781"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grpSp>
      </p:gr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0655" y="364490"/>
            <a:ext cx="2085340" cy="802640"/>
            <a:chOff x="563" y="435"/>
            <a:chExt cx="3284" cy="1264"/>
          </a:xfrm>
        </p:grpSpPr>
        <p:sp>
          <p:nvSpPr>
            <p:cNvPr id="11" name="稻壳儿_答辩小姐姐作品_2"/>
            <p:cNvSpPr/>
            <p:nvPr/>
          </p:nvSpPr>
          <p:spPr>
            <a:xfrm>
              <a:off x="563" y="435"/>
              <a:ext cx="3285" cy="1264"/>
            </a:xfrm>
            <a:prstGeom prst="donut">
              <a:avLst>
                <a:gd name="adj" fmla="val 3559"/>
              </a:avLst>
            </a:prstGeom>
            <a:solidFill>
              <a:schemeClr val="accent4">
                <a:lumMod val="50000"/>
              </a:schemeClr>
            </a:solidFill>
            <a:effectLst>
              <a:outerShdw blurRad="50800" dist="50800" dir="5400000" algn="ctr" rotWithShape="0">
                <a:srgbClr val="6E5444">
                  <a:alpha val="100000"/>
                </a:srgbClr>
              </a:outerShdw>
            </a:effectLst>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zh-CN" altLang="en-US">
                <a:solidFill>
                  <a:schemeClr val="accent4"/>
                </a:solidFill>
                <a:effectLst/>
                <a:cs typeface="+mn-ea"/>
                <a:sym typeface="+mn-lt"/>
              </a:endParaRPr>
            </a:p>
          </p:txBody>
        </p:sp>
        <p:sp>
          <p:nvSpPr>
            <p:cNvPr id="12" name="文本框 11"/>
            <p:cNvSpPr txBox="1"/>
            <p:nvPr/>
          </p:nvSpPr>
          <p:spPr>
            <a:xfrm>
              <a:off x="1102" y="607"/>
              <a:ext cx="2208" cy="919"/>
            </a:xfrm>
            <a:prstGeom prst="rect">
              <a:avLst/>
            </a:prstGeom>
            <a:noFill/>
          </p:spPr>
          <p:txBody>
            <a:bodyPr wrap="none" rtlCol="0">
              <a:spAutoFit/>
            </a:bodyPr>
            <a:lstStyle/>
            <a:p>
              <a:pPr algn="l"/>
              <a:r>
                <a:rPr lang="zh-CN" altLang="en-US" sz="3200">
                  <a:solidFill>
                    <a:srgbClr val="57493D"/>
                  </a:solidFill>
                  <a:sym typeface="+mn-ea"/>
                </a:rPr>
                <a:t>项目一</a:t>
              </a:r>
              <a:endParaRPr lang="zh-CN" altLang="en-US" sz="3200">
                <a:solidFill>
                  <a:srgbClr val="57493D"/>
                </a:solidFill>
              </a:endParaRPr>
            </a:p>
          </p:txBody>
        </p:sp>
      </p:grpSp>
      <p:sp>
        <p:nvSpPr>
          <p:cNvPr id="6" name="矩形 5"/>
          <p:cNvSpPr/>
          <p:nvPr/>
        </p:nvSpPr>
        <p:spPr>
          <a:xfrm>
            <a:off x="6983095" y="-23495"/>
            <a:ext cx="5208905" cy="6904990"/>
          </a:xfrm>
          <a:prstGeom prst="rect">
            <a:avLst/>
          </a:prstGeom>
          <a:solidFill>
            <a:srgbClr val="796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60655" y="1635125"/>
            <a:ext cx="7202170" cy="6858635"/>
          </a:xfrm>
          <a:prstGeom prst="rect">
            <a:avLst/>
          </a:prstGeom>
          <a:blipFill rotWithShape="1">
            <a:blip r:embed="rId3">
              <a:alphaModFix amt="52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462270" y="386080"/>
            <a:ext cx="3612515" cy="583565"/>
          </a:xfrm>
          <a:prstGeom prst="rect">
            <a:avLst/>
          </a:prstGeom>
          <a:solidFill>
            <a:srgbClr val="F8E2B7"/>
          </a:solidFill>
        </p:spPr>
        <p:txBody>
          <a:bodyPr wrap="square" rtlCol="0">
            <a:spAutoFit/>
          </a:bodyPr>
          <a:lstStyle/>
          <a:p>
            <a:pPr indent="0" algn="ctr">
              <a:buNone/>
            </a:pPr>
            <a:r>
              <a:rPr lang="zh-CN" altLang="en-US" sz="3200">
                <a:solidFill>
                  <a:srgbClr val="57493D"/>
                </a:solidFill>
              </a:rPr>
              <a:t>心海远航</a:t>
            </a:r>
          </a:p>
        </p:txBody>
      </p:sp>
      <p:sp>
        <p:nvSpPr>
          <p:cNvPr id="8" name="1"/>
          <p:cNvSpPr txBox="1">
            <a:spLocks noChangeArrowheads="1"/>
          </p:cNvSpPr>
          <p:nvPr/>
        </p:nvSpPr>
        <p:spPr>
          <a:xfrm>
            <a:off x="7362825" y="2087245"/>
            <a:ext cx="3945255"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心理</a:t>
            </a:r>
            <a:r>
              <a:rPr kumimoji="1" lang="en-US" altLang="zh-CN"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a:t>
            </a:r>
            <a:r>
              <a:rPr kumimoji="1" lang="zh-CN" altLang="en-US"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感冒</a:t>
            </a:r>
            <a:r>
              <a:rPr kumimoji="1" lang="en-US" altLang="zh-CN"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a:t>
            </a:r>
          </a:p>
        </p:txBody>
      </p:sp>
      <p:sp>
        <p:nvSpPr>
          <p:cNvPr id="9" name="1"/>
          <p:cNvSpPr txBox="1">
            <a:spLocks noChangeArrowheads="1"/>
          </p:cNvSpPr>
          <p:nvPr/>
        </p:nvSpPr>
        <p:spPr>
          <a:xfrm>
            <a:off x="7362825" y="2936875"/>
            <a:ext cx="4043045"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如何面对心理问题</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200" name="组合 1327"/>
          <p:cNvGrpSpPr/>
          <p:nvPr/>
        </p:nvGrpSpPr>
        <p:grpSpPr>
          <a:xfrm>
            <a:off x="4330412" y="1119759"/>
            <a:ext cx="7583805" cy="4719320"/>
            <a:chOff x="1028" y="313"/>
            <a:chExt cx="8220" cy="4647"/>
          </a:xfrm>
        </p:grpSpPr>
        <p:sp>
          <p:nvSpPr>
            <p:cNvPr id="17162" name="矩形 1328"/>
            <p:cNvSpPr/>
            <p:nvPr/>
          </p:nvSpPr>
          <p:spPr>
            <a:xfrm>
              <a:off x="2887" y="757"/>
              <a:ext cx="6" cy="39"/>
            </a:xfrm>
            <a:prstGeom prst="rect">
              <a:avLst/>
            </a:prstGeom>
            <a:solidFill>
              <a:srgbClr val="EC008C"/>
            </a:solidFill>
            <a:ln>
              <a:noFill/>
            </a:ln>
          </p:spPr>
        </p:sp>
        <p:sp>
          <p:nvSpPr>
            <p:cNvPr id="17163" name="矩形 1329"/>
            <p:cNvSpPr/>
            <p:nvPr/>
          </p:nvSpPr>
          <p:spPr>
            <a:xfrm>
              <a:off x="2887" y="873"/>
              <a:ext cx="6" cy="39"/>
            </a:xfrm>
            <a:prstGeom prst="rect">
              <a:avLst/>
            </a:prstGeom>
            <a:solidFill>
              <a:srgbClr val="EC008C"/>
            </a:solidFill>
            <a:ln>
              <a:noFill/>
            </a:ln>
          </p:spPr>
        </p:sp>
        <p:sp>
          <p:nvSpPr>
            <p:cNvPr id="17164" name="矩形 1330"/>
            <p:cNvSpPr/>
            <p:nvPr/>
          </p:nvSpPr>
          <p:spPr>
            <a:xfrm>
              <a:off x="2887" y="990"/>
              <a:ext cx="6" cy="39"/>
            </a:xfrm>
            <a:prstGeom prst="rect">
              <a:avLst/>
            </a:prstGeom>
            <a:solidFill>
              <a:srgbClr val="EC008C"/>
            </a:solidFill>
            <a:ln>
              <a:noFill/>
            </a:ln>
          </p:spPr>
        </p:sp>
        <p:sp>
          <p:nvSpPr>
            <p:cNvPr id="17165" name="矩形 1331"/>
            <p:cNvSpPr/>
            <p:nvPr/>
          </p:nvSpPr>
          <p:spPr>
            <a:xfrm>
              <a:off x="2887" y="1106"/>
              <a:ext cx="6" cy="39"/>
            </a:xfrm>
            <a:prstGeom prst="rect">
              <a:avLst/>
            </a:prstGeom>
            <a:solidFill>
              <a:srgbClr val="EC008C"/>
            </a:solidFill>
            <a:ln>
              <a:noFill/>
            </a:ln>
          </p:spPr>
        </p:sp>
        <p:sp>
          <p:nvSpPr>
            <p:cNvPr id="17166" name="矩形 1332"/>
            <p:cNvSpPr/>
            <p:nvPr/>
          </p:nvSpPr>
          <p:spPr>
            <a:xfrm>
              <a:off x="2887" y="1223"/>
              <a:ext cx="6" cy="39"/>
            </a:xfrm>
            <a:prstGeom prst="rect">
              <a:avLst/>
            </a:prstGeom>
            <a:solidFill>
              <a:srgbClr val="EC008C"/>
            </a:solidFill>
            <a:ln>
              <a:noFill/>
            </a:ln>
          </p:spPr>
        </p:sp>
        <p:sp>
          <p:nvSpPr>
            <p:cNvPr id="17167" name="矩形 1333"/>
            <p:cNvSpPr/>
            <p:nvPr/>
          </p:nvSpPr>
          <p:spPr>
            <a:xfrm>
              <a:off x="2887" y="1339"/>
              <a:ext cx="6" cy="39"/>
            </a:xfrm>
            <a:prstGeom prst="rect">
              <a:avLst/>
            </a:prstGeom>
            <a:solidFill>
              <a:srgbClr val="EC008C"/>
            </a:solidFill>
            <a:ln>
              <a:noFill/>
            </a:ln>
          </p:spPr>
        </p:sp>
        <p:sp>
          <p:nvSpPr>
            <p:cNvPr id="17168" name="矩形 1334"/>
            <p:cNvSpPr/>
            <p:nvPr/>
          </p:nvSpPr>
          <p:spPr>
            <a:xfrm>
              <a:off x="2887" y="1455"/>
              <a:ext cx="6" cy="39"/>
            </a:xfrm>
            <a:prstGeom prst="rect">
              <a:avLst/>
            </a:prstGeom>
            <a:solidFill>
              <a:srgbClr val="EC008C"/>
            </a:solidFill>
            <a:ln>
              <a:noFill/>
            </a:ln>
          </p:spPr>
        </p:sp>
        <p:sp>
          <p:nvSpPr>
            <p:cNvPr id="17169" name="矩形 1335"/>
            <p:cNvSpPr/>
            <p:nvPr/>
          </p:nvSpPr>
          <p:spPr>
            <a:xfrm>
              <a:off x="2887" y="1572"/>
              <a:ext cx="6" cy="39"/>
            </a:xfrm>
            <a:prstGeom prst="rect">
              <a:avLst/>
            </a:prstGeom>
            <a:solidFill>
              <a:srgbClr val="EC008C"/>
            </a:solidFill>
            <a:ln>
              <a:noFill/>
            </a:ln>
          </p:spPr>
        </p:sp>
        <p:sp>
          <p:nvSpPr>
            <p:cNvPr id="17170" name="矩形 1336"/>
            <p:cNvSpPr/>
            <p:nvPr/>
          </p:nvSpPr>
          <p:spPr>
            <a:xfrm>
              <a:off x="2887" y="1688"/>
              <a:ext cx="6" cy="39"/>
            </a:xfrm>
            <a:prstGeom prst="rect">
              <a:avLst/>
            </a:prstGeom>
            <a:solidFill>
              <a:srgbClr val="EC008C"/>
            </a:solidFill>
            <a:ln>
              <a:noFill/>
            </a:ln>
          </p:spPr>
        </p:sp>
        <p:sp>
          <p:nvSpPr>
            <p:cNvPr id="17171" name="矩形 1337"/>
            <p:cNvSpPr/>
            <p:nvPr/>
          </p:nvSpPr>
          <p:spPr>
            <a:xfrm>
              <a:off x="2887" y="1805"/>
              <a:ext cx="6" cy="39"/>
            </a:xfrm>
            <a:prstGeom prst="rect">
              <a:avLst/>
            </a:prstGeom>
            <a:solidFill>
              <a:srgbClr val="EC008C"/>
            </a:solidFill>
            <a:ln>
              <a:noFill/>
            </a:ln>
          </p:spPr>
        </p:sp>
        <p:sp>
          <p:nvSpPr>
            <p:cNvPr id="17172" name="矩形 1338"/>
            <p:cNvSpPr/>
            <p:nvPr/>
          </p:nvSpPr>
          <p:spPr>
            <a:xfrm>
              <a:off x="2887" y="1921"/>
              <a:ext cx="6" cy="39"/>
            </a:xfrm>
            <a:prstGeom prst="rect">
              <a:avLst/>
            </a:prstGeom>
            <a:solidFill>
              <a:srgbClr val="EC008C"/>
            </a:solidFill>
            <a:ln>
              <a:noFill/>
            </a:ln>
          </p:spPr>
        </p:sp>
        <p:sp>
          <p:nvSpPr>
            <p:cNvPr id="17173" name="矩形 1339"/>
            <p:cNvSpPr/>
            <p:nvPr/>
          </p:nvSpPr>
          <p:spPr>
            <a:xfrm>
              <a:off x="2887" y="2038"/>
              <a:ext cx="6" cy="39"/>
            </a:xfrm>
            <a:prstGeom prst="rect">
              <a:avLst/>
            </a:prstGeom>
            <a:solidFill>
              <a:srgbClr val="EC008C"/>
            </a:solidFill>
            <a:ln>
              <a:noFill/>
            </a:ln>
          </p:spPr>
        </p:sp>
        <p:sp>
          <p:nvSpPr>
            <p:cNvPr id="17174" name="矩形 1340"/>
            <p:cNvSpPr/>
            <p:nvPr/>
          </p:nvSpPr>
          <p:spPr>
            <a:xfrm>
              <a:off x="2887" y="2154"/>
              <a:ext cx="6" cy="39"/>
            </a:xfrm>
            <a:prstGeom prst="rect">
              <a:avLst/>
            </a:prstGeom>
            <a:solidFill>
              <a:srgbClr val="EC008C"/>
            </a:solidFill>
            <a:ln>
              <a:noFill/>
            </a:ln>
          </p:spPr>
        </p:sp>
        <p:sp>
          <p:nvSpPr>
            <p:cNvPr id="17175" name="矩形 1341"/>
            <p:cNvSpPr/>
            <p:nvPr/>
          </p:nvSpPr>
          <p:spPr>
            <a:xfrm>
              <a:off x="2887" y="2271"/>
              <a:ext cx="6" cy="39"/>
            </a:xfrm>
            <a:prstGeom prst="rect">
              <a:avLst/>
            </a:prstGeom>
            <a:solidFill>
              <a:srgbClr val="EC008C"/>
            </a:solidFill>
            <a:ln>
              <a:noFill/>
            </a:ln>
          </p:spPr>
        </p:sp>
        <p:sp>
          <p:nvSpPr>
            <p:cNvPr id="17176" name="矩形 1342"/>
            <p:cNvSpPr/>
            <p:nvPr/>
          </p:nvSpPr>
          <p:spPr>
            <a:xfrm>
              <a:off x="2887" y="2387"/>
              <a:ext cx="6" cy="39"/>
            </a:xfrm>
            <a:prstGeom prst="rect">
              <a:avLst/>
            </a:prstGeom>
            <a:solidFill>
              <a:srgbClr val="EC008C"/>
            </a:solidFill>
            <a:ln>
              <a:noFill/>
            </a:ln>
          </p:spPr>
        </p:sp>
        <p:sp>
          <p:nvSpPr>
            <p:cNvPr id="17177" name="矩形 1343"/>
            <p:cNvSpPr/>
            <p:nvPr/>
          </p:nvSpPr>
          <p:spPr>
            <a:xfrm>
              <a:off x="2887" y="2503"/>
              <a:ext cx="6" cy="39"/>
            </a:xfrm>
            <a:prstGeom prst="rect">
              <a:avLst/>
            </a:prstGeom>
            <a:solidFill>
              <a:srgbClr val="EC008C"/>
            </a:solidFill>
            <a:ln>
              <a:noFill/>
            </a:ln>
          </p:spPr>
        </p:sp>
        <p:sp>
          <p:nvSpPr>
            <p:cNvPr id="17178" name="矩形 1344"/>
            <p:cNvSpPr/>
            <p:nvPr/>
          </p:nvSpPr>
          <p:spPr>
            <a:xfrm>
              <a:off x="2887" y="2620"/>
              <a:ext cx="6" cy="39"/>
            </a:xfrm>
            <a:prstGeom prst="rect">
              <a:avLst/>
            </a:prstGeom>
            <a:solidFill>
              <a:srgbClr val="EC008C"/>
            </a:solidFill>
            <a:ln>
              <a:noFill/>
            </a:ln>
          </p:spPr>
        </p:sp>
        <p:sp>
          <p:nvSpPr>
            <p:cNvPr id="17179" name="矩形 1345"/>
            <p:cNvSpPr/>
            <p:nvPr/>
          </p:nvSpPr>
          <p:spPr>
            <a:xfrm>
              <a:off x="2887" y="2736"/>
              <a:ext cx="6" cy="39"/>
            </a:xfrm>
            <a:prstGeom prst="rect">
              <a:avLst/>
            </a:prstGeom>
            <a:solidFill>
              <a:srgbClr val="EC008C"/>
            </a:solidFill>
            <a:ln>
              <a:noFill/>
            </a:ln>
          </p:spPr>
        </p:sp>
        <p:sp>
          <p:nvSpPr>
            <p:cNvPr id="17180" name="矩形 1346"/>
            <p:cNvSpPr/>
            <p:nvPr/>
          </p:nvSpPr>
          <p:spPr>
            <a:xfrm>
              <a:off x="2887" y="2853"/>
              <a:ext cx="6" cy="39"/>
            </a:xfrm>
            <a:prstGeom prst="rect">
              <a:avLst/>
            </a:prstGeom>
            <a:solidFill>
              <a:srgbClr val="EC008C"/>
            </a:solidFill>
            <a:ln>
              <a:noFill/>
            </a:ln>
          </p:spPr>
        </p:sp>
        <p:sp>
          <p:nvSpPr>
            <p:cNvPr id="17181" name="矩形 1347"/>
            <p:cNvSpPr/>
            <p:nvPr/>
          </p:nvSpPr>
          <p:spPr>
            <a:xfrm>
              <a:off x="2887" y="2969"/>
              <a:ext cx="6" cy="39"/>
            </a:xfrm>
            <a:prstGeom prst="rect">
              <a:avLst/>
            </a:prstGeom>
            <a:solidFill>
              <a:srgbClr val="EC008C"/>
            </a:solidFill>
            <a:ln>
              <a:noFill/>
            </a:ln>
          </p:spPr>
        </p:sp>
        <p:sp>
          <p:nvSpPr>
            <p:cNvPr id="17182" name="矩形 1348"/>
            <p:cNvSpPr/>
            <p:nvPr/>
          </p:nvSpPr>
          <p:spPr>
            <a:xfrm>
              <a:off x="2887" y="3086"/>
              <a:ext cx="6" cy="39"/>
            </a:xfrm>
            <a:prstGeom prst="rect">
              <a:avLst/>
            </a:prstGeom>
            <a:solidFill>
              <a:srgbClr val="EC008C"/>
            </a:solidFill>
            <a:ln>
              <a:noFill/>
            </a:ln>
          </p:spPr>
        </p:sp>
        <p:sp>
          <p:nvSpPr>
            <p:cNvPr id="17183" name="矩形 1349"/>
            <p:cNvSpPr/>
            <p:nvPr/>
          </p:nvSpPr>
          <p:spPr>
            <a:xfrm>
              <a:off x="2887" y="3202"/>
              <a:ext cx="6" cy="39"/>
            </a:xfrm>
            <a:prstGeom prst="rect">
              <a:avLst/>
            </a:prstGeom>
            <a:solidFill>
              <a:srgbClr val="EC008C"/>
            </a:solidFill>
            <a:ln>
              <a:noFill/>
            </a:ln>
          </p:spPr>
        </p:sp>
        <p:sp>
          <p:nvSpPr>
            <p:cNvPr id="17184" name="矩形 1350"/>
            <p:cNvSpPr/>
            <p:nvPr/>
          </p:nvSpPr>
          <p:spPr>
            <a:xfrm>
              <a:off x="2887" y="3319"/>
              <a:ext cx="6" cy="39"/>
            </a:xfrm>
            <a:prstGeom prst="rect">
              <a:avLst/>
            </a:prstGeom>
            <a:solidFill>
              <a:srgbClr val="EC008C"/>
            </a:solidFill>
            <a:ln>
              <a:noFill/>
            </a:ln>
          </p:spPr>
        </p:sp>
        <p:sp>
          <p:nvSpPr>
            <p:cNvPr id="17185" name="矩形 1351"/>
            <p:cNvSpPr/>
            <p:nvPr/>
          </p:nvSpPr>
          <p:spPr>
            <a:xfrm>
              <a:off x="2887" y="3435"/>
              <a:ext cx="6" cy="39"/>
            </a:xfrm>
            <a:prstGeom prst="rect">
              <a:avLst/>
            </a:prstGeom>
            <a:solidFill>
              <a:srgbClr val="EC008C"/>
            </a:solidFill>
            <a:ln>
              <a:noFill/>
            </a:ln>
          </p:spPr>
        </p:sp>
        <p:sp>
          <p:nvSpPr>
            <p:cNvPr id="17186" name="矩形 1352"/>
            <p:cNvSpPr/>
            <p:nvPr/>
          </p:nvSpPr>
          <p:spPr>
            <a:xfrm>
              <a:off x="2887" y="3551"/>
              <a:ext cx="6" cy="39"/>
            </a:xfrm>
            <a:prstGeom prst="rect">
              <a:avLst/>
            </a:prstGeom>
            <a:solidFill>
              <a:srgbClr val="EC008C"/>
            </a:solidFill>
            <a:ln>
              <a:noFill/>
            </a:ln>
          </p:spPr>
        </p:sp>
        <p:sp>
          <p:nvSpPr>
            <p:cNvPr id="17187" name="矩形 1353"/>
            <p:cNvSpPr/>
            <p:nvPr/>
          </p:nvSpPr>
          <p:spPr>
            <a:xfrm>
              <a:off x="2887" y="3668"/>
              <a:ext cx="6" cy="39"/>
            </a:xfrm>
            <a:prstGeom prst="rect">
              <a:avLst/>
            </a:prstGeom>
            <a:solidFill>
              <a:srgbClr val="EC008C"/>
            </a:solidFill>
            <a:ln>
              <a:noFill/>
            </a:ln>
          </p:spPr>
        </p:sp>
        <p:sp>
          <p:nvSpPr>
            <p:cNvPr id="17188" name="矩形 1354"/>
            <p:cNvSpPr/>
            <p:nvPr/>
          </p:nvSpPr>
          <p:spPr>
            <a:xfrm>
              <a:off x="2887" y="3784"/>
              <a:ext cx="6" cy="39"/>
            </a:xfrm>
            <a:prstGeom prst="rect">
              <a:avLst/>
            </a:prstGeom>
            <a:solidFill>
              <a:srgbClr val="EC008C"/>
            </a:solidFill>
            <a:ln>
              <a:noFill/>
            </a:ln>
          </p:spPr>
        </p:sp>
        <p:sp>
          <p:nvSpPr>
            <p:cNvPr id="17189" name="矩形 1355"/>
            <p:cNvSpPr/>
            <p:nvPr/>
          </p:nvSpPr>
          <p:spPr>
            <a:xfrm>
              <a:off x="2887" y="3901"/>
              <a:ext cx="6" cy="39"/>
            </a:xfrm>
            <a:prstGeom prst="rect">
              <a:avLst/>
            </a:prstGeom>
            <a:solidFill>
              <a:srgbClr val="EC008C"/>
            </a:solidFill>
            <a:ln>
              <a:noFill/>
            </a:ln>
          </p:spPr>
        </p:sp>
        <p:sp>
          <p:nvSpPr>
            <p:cNvPr id="17190" name="矩形 1356"/>
            <p:cNvSpPr/>
            <p:nvPr/>
          </p:nvSpPr>
          <p:spPr>
            <a:xfrm>
              <a:off x="2887" y="4017"/>
              <a:ext cx="6" cy="39"/>
            </a:xfrm>
            <a:prstGeom prst="rect">
              <a:avLst/>
            </a:prstGeom>
            <a:solidFill>
              <a:srgbClr val="EC008C"/>
            </a:solidFill>
            <a:ln>
              <a:noFill/>
            </a:ln>
          </p:spPr>
        </p:sp>
        <p:sp>
          <p:nvSpPr>
            <p:cNvPr id="17191" name="矩形 1357"/>
            <p:cNvSpPr/>
            <p:nvPr/>
          </p:nvSpPr>
          <p:spPr>
            <a:xfrm>
              <a:off x="2887" y="4134"/>
              <a:ext cx="6" cy="39"/>
            </a:xfrm>
            <a:prstGeom prst="rect">
              <a:avLst/>
            </a:prstGeom>
            <a:solidFill>
              <a:srgbClr val="EC008C"/>
            </a:solidFill>
            <a:ln>
              <a:noFill/>
            </a:ln>
          </p:spPr>
        </p:sp>
        <p:sp>
          <p:nvSpPr>
            <p:cNvPr id="17192" name="矩形 1358"/>
            <p:cNvSpPr/>
            <p:nvPr/>
          </p:nvSpPr>
          <p:spPr>
            <a:xfrm>
              <a:off x="2887" y="4250"/>
              <a:ext cx="6" cy="39"/>
            </a:xfrm>
            <a:prstGeom prst="rect">
              <a:avLst/>
            </a:prstGeom>
            <a:solidFill>
              <a:srgbClr val="EC008C"/>
            </a:solidFill>
            <a:ln>
              <a:noFill/>
            </a:ln>
          </p:spPr>
        </p:sp>
        <p:sp>
          <p:nvSpPr>
            <p:cNvPr id="17193" name="矩形 1359"/>
            <p:cNvSpPr/>
            <p:nvPr/>
          </p:nvSpPr>
          <p:spPr>
            <a:xfrm>
              <a:off x="2887" y="4367"/>
              <a:ext cx="6" cy="39"/>
            </a:xfrm>
            <a:prstGeom prst="rect">
              <a:avLst/>
            </a:prstGeom>
            <a:solidFill>
              <a:srgbClr val="EC008C"/>
            </a:solidFill>
            <a:ln>
              <a:noFill/>
            </a:ln>
          </p:spPr>
        </p:sp>
        <p:sp>
          <p:nvSpPr>
            <p:cNvPr id="17194" name="矩形 1360"/>
            <p:cNvSpPr/>
            <p:nvPr/>
          </p:nvSpPr>
          <p:spPr>
            <a:xfrm>
              <a:off x="2887" y="4483"/>
              <a:ext cx="6" cy="39"/>
            </a:xfrm>
            <a:prstGeom prst="rect">
              <a:avLst/>
            </a:prstGeom>
            <a:solidFill>
              <a:srgbClr val="EC008C"/>
            </a:solidFill>
            <a:ln>
              <a:noFill/>
            </a:ln>
          </p:spPr>
        </p:sp>
        <p:sp>
          <p:nvSpPr>
            <p:cNvPr id="17195" name="矩形 1361"/>
            <p:cNvSpPr/>
            <p:nvPr/>
          </p:nvSpPr>
          <p:spPr>
            <a:xfrm>
              <a:off x="2887" y="4599"/>
              <a:ext cx="6" cy="39"/>
            </a:xfrm>
            <a:prstGeom prst="rect">
              <a:avLst/>
            </a:prstGeom>
            <a:solidFill>
              <a:srgbClr val="EC008C"/>
            </a:solidFill>
            <a:ln>
              <a:noFill/>
            </a:ln>
          </p:spPr>
        </p:sp>
        <p:sp>
          <p:nvSpPr>
            <p:cNvPr id="17196" name="矩形 1362"/>
            <p:cNvSpPr/>
            <p:nvPr/>
          </p:nvSpPr>
          <p:spPr>
            <a:xfrm>
              <a:off x="2887" y="4716"/>
              <a:ext cx="6" cy="39"/>
            </a:xfrm>
            <a:prstGeom prst="rect">
              <a:avLst/>
            </a:prstGeom>
            <a:solidFill>
              <a:srgbClr val="EC008C"/>
            </a:solidFill>
            <a:ln>
              <a:noFill/>
            </a:ln>
          </p:spPr>
        </p:sp>
        <p:sp>
          <p:nvSpPr>
            <p:cNvPr id="17197" name="矩形 1363"/>
            <p:cNvSpPr/>
            <p:nvPr/>
          </p:nvSpPr>
          <p:spPr>
            <a:xfrm>
              <a:off x="2887" y="4832"/>
              <a:ext cx="6" cy="39"/>
            </a:xfrm>
            <a:prstGeom prst="rect">
              <a:avLst/>
            </a:prstGeom>
            <a:solidFill>
              <a:srgbClr val="EC008C"/>
            </a:solidFill>
            <a:ln>
              <a:noFill/>
            </a:ln>
          </p:spPr>
        </p:sp>
        <p:pic>
          <p:nvPicPr>
            <p:cNvPr id="17198" name="图片 1364"/>
            <p:cNvPicPr>
              <a:picLocks noChangeAspect="1"/>
            </p:cNvPicPr>
            <p:nvPr/>
          </p:nvPicPr>
          <p:blipFill>
            <a:blip r:embed="rId3"/>
            <a:stretch>
              <a:fillRect/>
            </a:stretch>
          </p:blipFill>
          <p:spPr>
            <a:xfrm>
              <a:off x="1028" y="313"/>
              <a:ext cx="8220" cy="4548"/>
            </a:xfrm>
            <a:prstGeom prst="rect">
              <a:avLst/>
            </a:prstGeom>
            <a:noFill/>
            <a:ln>
              <a:noFill/>
            </a:ln>
          </p:spPr>
        </p:pic>
        <p:sp>
          <p:nvSpPr>
            <p:cNvPr id="17199" name="文本框 1365"/>
            <p:cNvSpPr txBox="1"/>
            <p:nvPr/>
          </p:nvSpPr>
          <p:spPr>
            <a:xfrm>
              <a:off x="3787" y="4781"/>
              <a:ext cx="3235" cy="179"/>
            </a:xfrm>
            <a:prstGeom prst="rect">
              <a:avLst/>
            </a:prstGeom>
            <a:noFill/>
            <a:ln>
              <a:noFill/>
            </a:ln>
          </p:spPr>
          <p:txBody>
            <a:bodyPr lIns="0" tIns="0" rIns="0" bIns="0" upright="1"/>
            <a:lstStyle/>
            <a:p>
              <a:pPr marL="0" marR="0" indent="0" algn="l">
                <a:lnSpc>
                  <a:spcPts val="895"/>
                </a:lnSpc>
                <a:spcBef>
                  <a:spcPts val="0"/>
                </a:spcBef>
                <a:spcAft>
                  <a:spcPts val="0"/>
                </a:spcAft>
              </a:pPr>
              <a:r>
                <a:rPr lang="en-US" altLang="zh-CN" sz="1400" kern="100">
                  <a:solidFill>
                    <a:srgbClr val="EC008C"/>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从心理健康到精神疾病的连续分布</a:t>
              </a:r>
              <a:endParaRPr lang="en-US" altLang="zh-CN" sz="1400" kern="100">
                <a:latin typeface="宋体" panose="02010600030101010101" pitchFamily="2" charset="-122"/>
                <a:ea typeface="宋体" panose="02010600030101010101" pitchFamily="2" charset="-122"/>
                <a:cs typeface="宋体" panose="02010600030101010101" pitchFamily="2" charset="-122"/>
                <a:sym typeface="Times New Roman" panose="02020603050405020304"/>
              </a:endParaRPr>
            </a:p>
          </p:txBody>
        </p:sp>
      </p:gr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257550" y="3887470"/>
            <a:ext cx="839470" cy="1383665"/>
          </a:xfrm>
          <a:prstGeom prst="rect">
            <a:avLst/>
          </a:prstGeom>
          <a:noFill/>
        </p:spPr>
        <p:txBody>
          <a:bodyPr vert="horz" wrap="square" rtlCol="0">
            <a:spAutoFit/>
          </a:bodyPr>
          <a:lstStyle/>
          <a:p>
            <a:pPr algn="dist">
              <a:lnSpc>
                <a:spcPct val="100000"/>
              </a:lnSpc>
            </a:pPr>
            <a:r>
              <a:rPr lang="zh-CN" altLang="en-US" sz="2800" b="1">
                <a:solidFill>
                  <a:schemeClr val="bg1"/>
                </a:solidFill>
                <a:latin typeface="十全十美体" panose="02010600010101010101" charset="-122"/>
                <a:ea typeface="十全十美体" panose="02010600010101010101" charset="-122"/>
                <a:cs typeface="十全十美体" panose="02010600010101010101" charset="-122"/>
              </a:rPr>
              <a:t>项目</a:t>
            </a:r>
          </a:p>
          <a:p>
            <a:pPr algn="dist">
              <a:lnSpc>
                <a:spcPct val="100000"/>
              </a:lnSpc>
            </a:pPr>
            <a:r>
              <a:rPr lang="zh-CN" altLang="en-US" sz="2800" b="1">
                <a:solidFill>
                  <a:schemeClr val="bg1"/>
                </a:solidFill>
                <a:latin typeface="十全十美体" panose="02010600010101010101" charset="-122"/>
                <a:ea typeface="十全十美体" panose="02010600010101010101" charset="-122"/>
                <a:cs typeface="十全十美体" panose="02010600010101010101" charset="-122"/>
              </a:rPr>
              <a:t>二</a:t>
            </a:r>
          </a:p>
        </p:txBody>
      </p:sp>
      <p:sp>
        <p:nvSpPr>
          <p:cNvPr id="6" name="文本框 5"/>
          <p:cNvSpPr txBox="1"/>
          <p:nvPr/>
        </p:nvSpPr>
        <p:spPr>
          <a:xfrm>
            <a:off x="4454525" y="2873375"/>
            <a:ext cx="3785870" cy="1445260"/>
          </a:xfrm>
          <a:prstGeom prst="rect">
            <a:avLst/>
          </a:prstGeom>
          <a:noFill/>
        </p:spPr>
        <p:txBody>
          <a:bodyPr wrap="square" rtlCol="0">
            <a:spAutoFit/>
          </a:bodyPr>
          <a:lstStyle/>
          <a:p>
            <a:pPr indent="0" algn="dist">
              <a:buNone/>
            </a:pPr>
            <a:r>
              <a:rPr lang="zh-CN" altLang="en-US" sz="4400">
                <a:solidFill>
                  <a:srgbClr val="F8E2B7"/>
                </a:solidFill>
              </a:rPr>
              <a:t>心理成长中的自助与他助</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blipFill>
        <a:effectLst/>
      </p:bgPr>
    </p:bg>
    <p:spTree>
      <p:nvGrpSpPr>
        <p:cNvPr id="1" name=""/>
        <p:cNvGrpSpPr/>
        <p:nvPr/>
      </p:nvGrpSpPr>
      <p:grpSpPr>
        <a:xfrm>
          <a:off x="0" y="0"/>
          <a:ext cx="0" cy="0"/>
          <a:chOff x="0" y="0"/>
          <a:chExt cx="0" cy="0"/>
        </a:xfrm>
      </p:grpSpPr>
      <p:sp>
        <p:nvSpPr>
          <p:cNvPr id="3" name="矩形 2"/>
          <p:cNvSpPr/>
          <p:nvPr/>
        </p:nvSpPr>
        <p:spPr>
          <a:xfrm>
            <a:off x="6335395" y="-38100"/>
            <a:ext cx="5899785" cy="6923405"/>
          </a:xfrm>
          <a:prstGeom prst="rect">
            <a:avLst/>
          </a:prstGeom>
          <a:solidFill>
            <a:srgbClr val="6E5444">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462270" y="386080"/>
            <a:ext cx="3612515" cy="583565"/>
          </a:xfrm>
          <a:prstGeom prst="rect">
            <a:avLst/>
          </a:prstGeom>
          <a:solidFill>
            <a:srgbClr val="F8E2B7"/>
          </a:solidFill>
        </p:spPr>
        <p:txBody>
          <a:bodyPr wrap="square" rtlCol="0">
            <a:spAutoFit/>
          </a:bodyPr>
          <a:lstStyle/>
          <a:p>
            <a:pPr indent="0" algn="ctr">
              <a:buNone/>
            </a:pPr>
            <a:r>
              <a:rPr lang="zh-CN" altLang="en-US" sz="3200">
                <a:solidFill>
                  <a:srgbClr val="57493D"/>
                </a:solidFill>
              </a:rPr>
              <a:t>心海起航</a:t>
            </a:r>
          </a:p>
        </p:txBody>
      </p:sp>
      <p:sp>
        <p:nvSpPr>
          <p:cNvPr id="11" name="1"/>
          <p:cNvSpPr txBox="1">
            <a:spLocks noChangeArrowheads="1"/>
          </p:cNvSpPr>
          <p:nvPr/>
        </p:nvSpPr>
        <p:spPr>
          <a:xfrm>
            <a:off x="7069455" y="1598295"/>
            <a:ext cx="4631690" cy="32035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just" fontAlgn="auto">
              <a:lnSpc>
                <a:spcPct val="150000"/>
              </a:lnSpc>
              <a:spcBef>
                <a:spcPts val="700"/>
              </a:spcBef>
              <a:spcAft>
                <a:spcPts val="0"/>
              </a:spcAft>
            </a:pPr>
            <a:r>
              <a:rPr lang="en-US" altLang="zh-CN" sz="2000" b="1" kern="100" spc="50">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    且举世而誉之而不加劝， 举世而非之而不加沮， 定乎内外之分， 辩乎荣辱之境， 斯已矣。</a:t>
            </a:r>
          </a:p>
          <a:p>
            <a:pPr marL="0" marR="0" indent="0" algn="r" fontAlgn="auto">
              <a:lnSpc>
                <a:spcPct val="150000"/>
              </a:lnSpc>
              <a:spcBef>
                <a:spcPts val="700"/>
              </a:spcBef>
              <a:spcAft>
                <a:spcPts val="0"/>
              </a:spcAft>
            </a:pPr>
            <a:r>
              <a:rPr lang="en-US" altLang="zh-CN" sz="2000" b="1" kern="100" spc="50">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                                                    —— 庄子</a:t>
            </a:r>
          </a:p>
        </p:txBody>
      </p:sp>
      <p:grpSp>
        <p:nvGrpSpPr>
          <p:cNvPr id="8" name="组合 7"/>
          <p:cNvGrpSpPr/>
          <p:nvPr/>
        </p:nvGrpSpPr>
        <p:grpSpPr>
          <a:xfrm>
            <a:off x="357505" y="276225"/>
            <a:ext cx="2085975" cy="802640"/>
            <a:chOff x="563" y="435"/>
            <a:chExt cx="3285" cy="1264"/>
          </a:xfrm>
        </p:grpSpPr>
        <p:sp>
          <p:nvSpPr>
            <p:cNvPr id="4" name="稻壳儿_答辩小姐姐作品_2"/>
            <p:cNvSpPr/>
            <p:nvPr/>
          </p:nvSpPr>
          <p:spPr>
            <a:xfrm>
              <a:off x="563" y="435"/>
              <a:ext cx="3285" cy="1264"/>
            </a:xfrm>
            <a:prstGeom prst="donut">
              <a:avLst>
                <a:gd name="adj" fmla="val 3559"/>
              </a:avLst>
            </a:prstGeom>
            <a:solidFill>
              <a:schemeClr val="accent4">
                <a:lumMod val="50000"/>
              </a:schemeClr>
            </a:solidFill>
            <a:effectLst>
              <a:outerShdw blurRad="50800" dist="50800" dir="5400000" algn="ctr" rotWithShape="0">
                <a:srgbClr val="6E5444">
                  <a:alpha val="100000"/>
                </a:srgbClr>
              </a:outerShdw>
            </a:effectLst>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zh-CN" altLang="en-US">
                <a:solidFill>
                  <a:schemeClr val="accent4"/>
                </a:solidFill>
                <a:effectLst/>
                <a:cs typeface="+mn-ea"/>
                <a:sym typeface="+mn-lt"/>
              </a:endParaRPr>
            </a:p>
          </p:txBody>
        </p:sp>
        <p:sp>
          <p:nvSpPr>
            <p:cNvPr id="7" name="文本框 6"/>
            <p:cNvSpPr txBox="1"/>
            <p:nvPr/>
          </p:nvSpPr>
          <p:spPr>
            <a:xfrm>
              <a:off x="1102" y="607"/>
              <a:ext cx="2208" cy="919"/>
            </a:xfrm>
            <a:prstGeom prst="rect">
              <a:avLst/>
            </a:prstGeom>
            <a:noFill/>
          </p:spPr>
          <p:txBody>
            <a:bodyPr wrap="none" rtlCol="0">
              <a:spAutoFit/>
            </a:bodyPr>
            <a:lstStyle/>
            <a:p>
              <a:pPr algn="l"/>
              <a:r>
                <a:rPr lang="zh-CN" altLang="en-US" sz="3200">
                  <a:solidFill>
                    <a:srgbClr val="57493D"/>
                  </a:solidFill>
                  <a:sym typeface="+mn-ea"/>
                </a:rPr>
                <a:t>项目二</a:t>
              </a:r>
              <a:endParaRPr lang="zh-CN" altLang="en-US" sz="3200">
                <a:solidFill>
                  <a:srgbClr val="57493D"/>
                </a:solidFill>
              </a:endParaRPr>
            </a:p>
          </p:txBody>
        </p:sp>
      </p:gr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0655" y="364490"/>
            <a:ext cx="2085975" cy="802640"/>
            <a:chOff x="563" y="435"/>
            <a:chExt cx="3285" cy="1264"/>
          </a:xfrm>
        </p:grpSpPr>
        <p:sp>
          <p:nvSpPr>
            <p:cNvPr id="11" name="稻壳儿_答辩小姐姐作品_2"/>
            <p:cNvSpPr/>
            <p:nvPr/>
          </p:nvSpPr>
          <p:spPr>
            <a:xfrm>
              <a:off x="563" y="435"/>
              <a:ext cx="3285" cy="1264"/>
            </a:xfrm>
            <a:prstGeom prst="donut">
              <a:avLst>
                <a:gd name="adj" fmla="val 3559"/>
              </a:avLst>
            </a:prstGeom>
            <a:solidFill>
              <a:schemeClr val="accent4">
                <a:lumMod val="50000"/>
              </a:schemeClr>
            </a:solidFill>
            <a:effectLst>
              <a:outerShdw blurRad="50800" dist="50800" dir="5400000" algn="ctr" rotWithShape="0">
                <a:srgbClr val="6E5444">
                  <a:alpha val="100000"/>
                </a:srgbClr>
              </a:outerShdw>
            </a:effectLst>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zh-CN" altLang="en-US">
                <a:solidFill>
                  <a:schemeClr val="accent4"/>
                </a:solidFill>
                <a:effectLst/>
                <a:cs typeface="+mn-ea"/>
                <a:sym typeface="+mn-lt"/>
              </a:endParaRPr>
            </a:p>
          </p:txBody>
        </p:sp>
        <p:sp>
          <p:nvSpPr>
            <p:cNvPr id="12" name="文本框 11"/>
            <p:cNvSpPr txBox="1"/>
            <p:nvPr/>
          </p:nvSpPr>
          <p:spPr>
            <a:xfrm>
              <a:off x="1102" y="607"/>
              <a:ext cx="2208" cy="919"/>
            </a:xfrm>
            <a:prstGeom prst="rect">
              <a:avLst/>
            </a:prstGeom>
            <a:noFill/>
          </p:spPr>
          <p:txBody>
            <a:bodyPr wrap="none" rtlCol="0">
              <a:spAutoFit/>
            </a:bodyPr>
            <a:lstStyle/>
            <a:p>
              <a:pPr algn="l"/>
              <a:r>
                <a:rPr lang="zh-CN" altLang="en-US" sz="3200">
                  <a:solidFill>
                    <a:srgbClr val="57493D"/>
                  </a:solidFill>
                  <a:sym typeface="+mn-ea"/>
                </a:rPr>
                <a:t>项目二</a:t>
              </a:r>
              <a:endParaRPr lang="zh-CN" altLang="en-US" sz="3200">
                <a:solidFill>
                  <a:srgbClr val="57493D"/>
                </a:solidFill>
              </a:endParaRPr>
            </a:p>
          </p:txBody>
        </p:sp>
      </p:grpSp>
      <p:sp>
        <p:nvSpPr>
          <p:cNvPr id="6" name="矩形 5"/>
          <p:cNvSpPr/>
          <p:nvPr/>
        </p:nvSpPr>
        <p:spPr>
          <a:xfrm>
            <a:off x="6983095" y="-23495"/>
            <a:ext cx="5208905" cy="6904990"/>
          </a:xfrm>
          <a:prstGeom prst="rect">
            <a:avLst/>
          </a:prstGeom>
          <a:solidFill>
            <a:srgbClr val="796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60655" y="1635125"/>
            <a:ext cx="7202170" cy="6858635"/>
          </a:xfrm>
          <a:prstGeom prst="rect">
            <a:avLst/>
          </a:prstGeom>
          <a:blipFill rotWithShape="1">
            <a:blip r:embed="rId3">
              <a:alphaModFix amt="52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462270" y="386080"/>
            <a:ext cx="3612515" cy="583565"/>
          </a:xfrm>
          <a:prstGeom prst="rect">
            <a:avLst/>
          </a:prstGeom>
          <a:solidFill>
            <a:srgbClr val="F8E2B7"/>
          </a:solidFill>
        </p:spPr>
        <p:txBody>
          <a:bodyPr wrap="square" rtlCol="0">
            <a:spAutoFit/>
          </a:bodyPr>
          <a:lstStyle/>
          <a:p>
            <a:pPr indent="0" algn="ctr">
              <a:buNone/>
            </a:pPr>
            <a:r>
              <a:rPr lang="zh-CN" altLang="en-US" sz="3200">
                <a:solidFill>
                  <a:srgbClr val="57493D"/>
                </a:solidFill>
              </a:rPr>
              <a:t>心海导航</a:t>
            </a:r>
          </a:p>
        </p:txBody>
      </p:sp>
      <p:sp>
        <p:nvSpPr>
          <p:cNvPr id="8" name="1"/>
          <p:cNvSpPr txBox="1">
            <a:spLocks noChangeArrowheads="1"/>
          </p:cNvSpPr>
          <p:nvPr/>
        </p:nvSpPr>
        <p:spPr>
          <a:xfrm>
            <a:off x="7629525" y="2072005"/>
            <a:ext cx="3916045"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高职生的心理特征</a:t>
            </a:r>
          </a:p>
        </p:txBody>
      </p:sp>
      <p:sp>
        <p:nvSpPr>
          <p:cNvPr id="9" name="1"/>
          <p:cNvSpPr txBox="1">
            <a:spLocks noChangeArrowheads="1"/>
          </p:cNvSpPr>
          <p:nvPr/>
        </p:nvSpPr>
        <p:spPr>
          <a:xfrm>
            <a:off x="7964170" y="4276090"/>
            <a:ext cx="344170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endParaRPr kumimoji="1" lang="zh-CN" altLang="en-US"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endParaRP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565150" y="1132205"/>
            <a:ext cx="11191240" cy="573976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3423" h="7200">
                <a:moveTo>
                  <a:pt x="6712" y="0"/>
                </a:moveTo>
                <a:cubicBezTo>
                  <a:pt x="10418" y="0"/>
                  <a:pt x="13423" y="3005"/>
                  <a:pt x="13423" y="6712"/>
                </a:cubicBezTo>
                <a:cubicBezTo>
                  <a:pt x="13423" y="6856"/>
                  <a:pt x="13418" y="7000"/>
                  <a:pt x="13409" y="7143"/>
                </a:cubicBezTo>
                <a:lnTo>
                  <a:pt x="13405" y="7200"/>
                </a:lnTo>
                <a:lnTo>
                  <a:pt x="18" y="7200"/>
                </a:lnTo>
                <a:lnTo>
                  <a:pt x="14" y="7143"/>
                </a:lnTo>
                <a:cubicBezTo>
                  <a:pt x="5" y="7000"/>
                  <a:pt x="0" y="6856"/>
                  <a:pt x="0" y="6712"/>
                </a:cubicBezTo>
                <a:cubicBezTo>
                  <a:pt x="0" y="3005"/>
                  <a:pt x="3005" y="0"/>
                  <a:pt x="6712" y="0"/>
                </a:cubicBezTo>
                <a:close/>
              </a:path>
            </a:pathLst>
          </a:custGeom>
          <a:solidFill>
            <a:srgbClr val="F3F0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任意多边形 6"/>
          <p:cNvSpPr/>
          <p:nvPr/>
        </p:nvSpPr>
        <p:spPr>
          <a:xfrm>
            <a:off x="1328420" y="1357630"/>
            <a:ext cx="9792970" cy="513080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3423" h="7200">
                <a:moveTo>
                  <a:pt x="6712" y="0"/>
                </a:moveTo>
                <a:cubicBezTo>
                  <a:pt x="10418" y="0"/>
                  <a:pt x="13423" y="3005"/>
                  <a:pt x="13423" y="6712"/>
                </a:cubicBezTo>
                <a:cubicBezTo>
                  <a:pt x="13423" y="6856"/>
                  <a:pt x="13418" y="7000"/>
                  <a:pt x="13409" y="7143"/>
                </a:cubicBezTo>
                <a:lnTo>
                  <a:pt x="13405" y="7200"/>
                </a:lnTo>
                <a:lnTo>
                  <a:pt x="18" y="7200"/>
                </a:lnTo>
                <a:lnTo>
                  <a:pt x="14" y="7143"/>
                </a:lnTo>
                <a:cubicBezTo>
                  <a:pt x="5" y="7000"/>
                  <a:pt x="0" y="6856"/>
                  <a:pt x="0" y="6712"/>
                </a:cubicBezTo>
                <a:cubicBezTo>
                  <a:pt x="0" y="3005"/>
                  <a:pt x="3005" y="0"/>
                  <a:pt x="6712" y="0"/>
                </a:cubicBezTo>
                <a:close/>
              </a:path>
            </a:pathLst>
          </a:custGeom>
          <a:solidFill>
            <a:srgbClr val="A18C7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任意多边形 1"/>
          <p:cNvSpPr/>
          <p:nvPr/>
        </p:nvSpPr>
        <p:spPr>
          <a:xfrm>
            <a:off x="2101215" y="1716405"/>
            <a:ext cx="8523605" cy="457200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3423" h="7200">
                <a:moveTo>
                  <a:pt x="6712" y="0"/>
                </a:moveTo>
                <a:cubicBezTo>
                  <a:pt x="10418" y="0"/>
                  <a:pt x="13423" y="3005"/>
                  <a:pt x="13423" y="6712"/>
                </a:cubicBezTo>
                <a:cubicBezTo>
                  <a:pt x="13423" y="6856"/>
                  <a:pt x="13418" y="7000"/>
                  <a:pt x="13409" y="7143"/>
                </a:cubicBezTo>
                <a:lnTo>
                  <a:pt x="13405" y="7200"/>
                </a:lnTo>
                <a:lnTo>
                  <a:pt x="18" y="7200"/>
                </a:lnTo>
                <a:lnTo>
                  <a:pt x="14" y="7143"/>
                </a:lnTo>
                <a:cubicBezTo>
                  <a:pt x="5" y="7000"/>
                  <a:pt x="0" y="6856"/>
                  <a:pt x="0" y="6712"/>
                </a:cubicBezTo>
                <a:cubicBezTo>
                  <a:pt x="0" y="3005"/>
                  <a:pt x="3005" y="0"/>
                  <a:pt x="6712" y="0"/>
                </a:cubicBezTo>
                <a:close/>
              </a:path>
            </a:pathLst>
          </a:custGeom>
          <a:blipFill rotWithShape="1">
            <a:blip r:embed="rId3"/>
            <a:tile tx="0" ty="0" sx="100000" sy="10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 name="任意多边形 4"/>
          <p:cNvSpPr/>
          <p:nvPr/>
        </p:nvSpPr>
        <p:spPr>
          <a:xfrm>
            <a:off x="2101215" y="1716405"/>
            <a:ext cx="8523605" cy="457200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3423" h="7200">
                <a:moveTo>
                  <a:pt x="6712" y="0"/>
                </a:moveTo>
                <a:cubicBezTo>
                  <a:pt x="10418" y="0"/>
                  <a:pt x="13423" y="3005"/>
                  <a:pt x="13423" y="6712"/>
                </a:cubicBezTo>
                <a:cubicBezTo>
                  <a:pt x="13423" y="6856"/>
                  <a:pt x="13418" y="7000"/>
                  <a:pt x="13409" y="7143"/>
                </a:cubicBezTo>
                <a:lnTo>
                  <a:pt x="13405" y="7200"/>
                </a:lnTo>
                <a:lnTo>
                  <a:pt x="18" y="7200"/>
                </a:lnTo>
                <a:lnTo>
                  <a:pt x="14" y="7143"/>
                </a:lnTo>
                <a:cubicBezTo>
                  <a:pt x="5" y="7000"/>
                  <a:pt x="0" y="6856"/>
                  <a:pt x="0" y="6712"/>
                </a:cubicBezTo>
                <a:cubicBezTo>
                  <a:pt x="0" y="3005"/>
                  <a:pt x="3005" y="0"/>
                  <a:pt x="6712" y="0"/>
                </a:cubicBezTo>
                <a:close/>
              </a:path>
            </a:pathLst>
          </a:custGeom>
          <a:solidFill>
            <a:srgbClr val="57493D">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文本框 5"/>
          <p:cNvSpPr txBox="1"/>
          <p:nvPr/>
        </p:nvSpPr>
        <p:spPr>
          <a:xfrm>
            <a:off x="4008755" y="347345"/>
            <a:ext cx="4174490" cy="521970"/>
          </a:xfrm>
          <a:prstGeom prst="rect">
            <a:avLst/>
          </a:prstGeom>
          <a:noFill/>
          <a:ln>
            <a:noFill/>
          </a:ln>
          <a:extLst>
            <a:ext uri="{909E8E84-426E-40DD-AFC4-6F175D3DCCD1}">
              <a14:hiddenFill xmlns:a14="http://schemas.microsoft.com/office/drawing/2010/main">
                <a:solidFill>
                  <a:srgbClr val="F8E2B7"/>
                </a:solidFill>
              </a14:hiddenFill>
            </a:ext>
          </a:extLst>
        </p:spPr>
        <p:txBody>
          <a:bodyPr wrap="square" rtlCol="0">
            <a:spAutoFit/>
          </a:bodyPr>
          <a:lstStyle/>
          <a:p>
            <a:pPr indent="0" algn="dist">
              <a:buNone/>
            </a:pPr>
            <a:r>
              <a:rPr lang="zh-CN" altLang="en-US" sz="2800">
                <a:solidFill>
                  <a:srgbClr val="57493D"/>
                </a:solidFill>
              </a:rPr>
              <a:t>高职生的心理特征</a:t>
            </a:r>
          </a:p>
        </p:txBody>
      </p:sp>
      <p:sp>
        <p:nvSpPr>
          <p:cNvPr id="21" name="文本框 3"/>
          <p:cNvSpPr txBox="1"/>
          <p:nvPr/>
        </p:nvSpPr>
        <p:spPr>
          <a:xfrm>
            <a:off x="3787775" y="3462655"/>
            <a:ext cx="6082030" cy="368935"/>
          </a:xfrm>
          <a:prstGeom prst="rect">
            <a:avLst/>
          </a:prstGeom>
          <a:noFill/>
          <a:ln>
            <a:noFill/>
          </a:ln>
        </p:spPr>
        <p:txBody>
          <a:bodyPr wrap="square" lIns="0" tIns="0" rIns="0" bIns="0" rtlCol="0" upright="1">
            <a:noAutofit/>
          </a:bodyPr>
          <a:lstStyle/>
          <a:p>
            <a:pPr lvl="0" algn="l">
              <a:spcBef>
                <a:spcPts val="0"/>
              </a:spcBef>
              <a:buClrTx/>
              <a:buSzTx/>
              <a:buFontTx/>
            </a:pPr>
            <a:r>
              <a:rPr lang="en-US" altLang="zh-CN" sz="2400" dirty="0">
                <a:solidFill>
                  <a:srgbClr val="F8E2B7"/>
                </a:solidFill>
                <a:latin typeface="思源黑体旧字形 Light" panose="020B0300000000000000" charset="-128"/>
                <a:ea typeface="思源黑体旧字形 Light" panose="020B0300000000000000" charset="-128"/>
                <a:cs typeface="思源黑体旧字形 Light" panose="020B0300000000000000" charset="-128"/>
                <a:sym typeface="+mn-ea"/>
              </a:rPr>
              <a:t>02、自卑感与反抗性并存</a:t>
            </a:r>
          </a:p>
        </p:txBody>
      </p:sp>
      <p:sp>
        <p:nvSpPr>
          <p:cNvPr id="22" name="文本框 3"/>
          <p:cNvSpPr txBox="1"/>
          <p:nvPr/>
        </p:nvSpPr>
        <p:spPr>
          <a:xfrm>
            <a:off x="3787775" y="4218940"/>
            <a:ext cx="5215255" cy="368935"/>
          </a:xfrm>
          <a:prstGeom prst="rect">
            <a:avLst/>
          </a:prstGeom>
          <a:noFill/>
          <a:ln>
            <a:noFill/>
          </a:ln>
        </p:spPr>
        <p:txBody>
          <a:bodyPr wrap="square" lIns="0" tIns="0" rIns="0" bIns="0" rtlCol="0" upright="1">
            <a:noAutofit/>
          </a:bodyPr>
          <a:lstStyle/>
          <a:p>
            <a:pPr lvl="0" algn="l">
              <a:spcBef>
                <a:spcPts val="0"/>
              </a:spcBef>
              <a:buClrTx/>
              <a:buSzTx/>
              <a:buFontTx/>
            </a:pPr>
            <a:r>
              <a:rPr lang="en-US" altLang="zh-CN" sz="2400" dirty="0">
                <a:solidFill>
                  <a:srgbClr val="F8E2B7"/>
                </a:solidFill>
                <a:latin typeface="思源黑体旧字形 Light" panose="020B0300000000000000" charset="-128"/>
                <a:ea typeface="思源黑体旧字形 Light" panose="020B0300000000000000" charset="-128"/>
                <a:cs typeface="思源黑体旧字形 Light" panose="020B0300000000000000" charset="-128"/>
                <a:sym typeface="+mn-ea"/>
              </a:rPr>
              <a:t>03、思想意识活跃但学习动机缺失</a:t>
            </a:r>
          </a:p>
        </p:txBody>
      </p:sp>
      <p:sp>
        <p:nvSpPr>
          <p:cNvPr id="23" name="文本框 3"/>
          <p:cNvSpPr txBox="1"/>
          <p:nvPr/>
        </p:nvSpPr>
        <p:spPr>
          <a:xfrm>
            <a:off x="3787775" y="4975225"/>
            <a:ext cx="7287895" cy="368935"/>
          </a:xfrm>
          <a:prstGeom prst="rect">
            <a:avLst/>
          </a:prstGeom>
          <a:noFill/>
          <a:ln>
            <a:noFill/>
          </a:ln>
        </p:spPr>
        <p:txBody>
          <a:bodyPr wrap="square" lIns="0" tIns="0" rIns="0" bIns="0" rtlCol="0" upright="1">
            <a:noAutofit/>
          </a:bodyPr>
          <a:lstStyle/>
          <a:p>
            <a:pPr lvl="0" algn="l">
              <a:spcBef>
                <a:spcPts val="0"/>
              </a:spcBef>
              <a:buClrTx/>
              <a:buSzTx/>
              <a:buFontTx/>
            </a:pPr>
            <a:r>
              <a:rPr lang="en-US" altLang="zh-CN" sz="2400" dirty="0">
                <a:solidFill>
                  <a:srgbClr val="F8E2B7"/>
                </a:solidFill>
                <a:latin typeface="思源黑体旧字形 Light" panose="020B0300000000000000" charset="-128"/>
                <a:ea typeface="思源黑体旧字形 Light" panose="020B0300000000000000" charset="-128"/>
                <a:cs typeface="思源黑体旧字形 Light" panose="020B0300000000000000" charset="-128"/>
                <a:sym typeface="+mn-ea"/>
              </a:rPr>
              <a:t>04、渴望得到认可但人际关系不良</a:t>
            </a:r>
          </a:p>
        </p:txBody>
      </p:sp>
      <p:sp>
        <p:nvSpPr>
          <p:cNvPr id="9" name="矩形 8"/>
          <p:cNvSpPr/>
          <p:nvPr/>
        </p:nvSpPr>
        <p:spPr>
          <a:xfrm>
            <a:off x="3787775" y="347345"/>
            <a:ext cx="88900" cy="685165"/>
          </a:xfrm>
          <a:prstGeom prst="rect">
            <a:avLst/>
          </a:prstGeom>
          <a:solidFill>
            <a:srgbClr val="A18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315325" y="327660"/>
            <a:ext cx="88900" cy="685165"/>
          </a:xfrm>
          <a:prstGeom prst="rect">
            <a:avLst/>
          </a:prstGeom>
          <a:solidFill>
            <a:srgbClr val="F8E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15" name="文本框 230"/>
          <p:cNvSpPr txBox="1"/>
          <p:nvPr/>
        </p:nvSpPr>
        <p:spPr>
          <a:xfrm>
            <a:off x="3787775" y="2760345"/>
            <a:ext cx="4730115" cy="527685"/>
          </a:xfrm>
          <a:prstGeom prst="rect">
            <a:avLst/>
          </a:prstGeom>
          <a:noFill/>
          <a:ln>
            <a:noFill/>
          </a:ln>
        </p:spPr>
        <p:txBody>
          <a:bodyPr lIns="0" tIns="0" rIns="0" bIns="0" upright="1"/>
          <a:lstStyle/>
          <a:p>
            <a:pPr marL="0" marR="0" algn="l">
              <a:lnSpc>
                <a:spcPct val="100000"/>
              </a:lnSpc>
              <a:spcBef>
                <a:spcPts val="0"/>
              </a:spcBef>
              <a:buClrTx/>
              <a:buSzTx/>
              <a:buFontTx/>
            </a:pPr>
            <a:r>
              <a:rPr lang="en-US" altLang="zh-CN" sz="2400" dirty="0">
                <a:solidFill>
                  <a:srgbClr val="F8E2B7"/>
                </a:solidFill>
                <a:latin typeface="思源黑体旧字形 Light" panose="020B0300000000000000" charset="-128"/>
                <a:ea typeface="思源黑体旧字形 Light" panose="020B0300000000000000" charset="-128"/>
                <a:cs typeface="思源黑体旧字形 Light" panose="020B0300000000000000" charset="-128"/>
                <a:sym typeface="Times New Roman" panose="02020603050405020304"/>
              </a:rPr>
              <a:t>01、自我意识增强但自控能力不足</a:t>
            </a: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0655" y="364490"/>
            <a:ext cx="2085975" cy="802640"/>
            <a:chOff x="563" y="435"/>
            <a:chExt cx="3285" cy="1264"/>
          </a:xfrm>
        </p:grpSpPr>
        <p:sp>
          <p:nvSpPr>
            <p:cNvPr id="11" name="稻壳儿_答辩小姐姐作品_2"/>
            <p:cNvSpPr/>
            <p:nvPr/>
          </p:nvSpPr>
          <p:spPr>
            <a:xfrm>
              <a:off x="563" y="435"/>
              <a:ext cx="3285" cy="1264"/>
            </a:xfrm>
            <a:prstGeom prst="donut">
              <a:avLst>
                <a:gd name="adj" fmla="val 3559"/>
              </a:avLst>
            </a:prstGeom>
            <a:solidFill>
              <a:schemeClr val="accent4">
                <a:lumMod val="50000"/>
              </a:schemeClr>
            </a:solidFill>
            <a:effectLst>
              <a:outerShdw blurRad="50800" dist="50800" dir="5400000" algn="ctr" rotWithShape="0">
                <a:srgbClr val="6E5444">
                  <a:alpha val="100000"/>
                </a:srgbClr>
              </a:outerShdw>
            </a:effectLst>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zh-CN" altLang="en-US">
                <a:solidFill>
                  <a:schemeClr val="accent4"/>
                </a:solidFill>
                <a:effectLst/>
                <a:cs typeface="+mn-ea"/>
                <a:sym typeface="+mn-lt"/>
              </a:endParaRPr>
            </a:p>
          </p:txBody>
        </p:sp>
        <p:sp>
          <p:nvSpPr>
            <p:cNvPr id="12" name="文本框 11"/>
            <p:cNvSpPr txBox="1"/>
            <p:nvPr/>
          </p:nvSpPr>
          <p:spPr>
            <a:xfrm>
              <a:off x="1102" y="607"/>
              <a:ext cx="2208" cy="919"/>
            </a:xfrm>
            <a:prstGeom prst="rect">
              <a:avLst/>
            </a:prstGeom>
            <a:noFill/>
          </p:spPr>
          <p:txBody>
            <a:bodyPr wrap="none" rtlCol="0">
              <a:spAutoFit/>
            </a:bodyPr>
            <a:lstStyle/>
            <a:p>
              <a:pPr algn="l"/>
              <a:r>
                <a:rPr lang="zh-CN" altLang="en-US" sz="3200">
                  <a:solidFill>
                    <a:srgbClr val="57493D"/>
                  </a:solidFill>
                  <a:sym typeface="+mn-ea"/>
                </a:rPr>
                <a:t>项目二</a:t>
              </a:r>
              <a:endParaRPr lang="zh-CN" altLang="en-US" sz="3200">
                <a:solidFill>
                  <a:srgbClr val="57493D"/>
                </a:solidFill>
              </a:endParaRPr>
            </a:p>
          </p:txBody>
        </p:sp>
      </p:grpSp>
      <p:sp>
        <p:nvSpPr>
          <p:cNvPr id="6" name="矩形 5"/>
          <p:cNvSpPr/>
          <p:nvPr/>
        </p:nvSpPr>
        <p:spPr>
          <a:xfrm>
            <a:off x="6983095" y="-23495"/>
            <a:ext cx="5208905" cy="6904990"/>
          </a:xfrm>
          <a:prstGeom prst="rect">
            <a:avLst/>
          </a:prstGeom>
          <a:solidFill>
            <a:srgbClr val="796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60655" y="1635125"/>
            <a:ext cx="7202170" cy="6858635"/>
          </a:xfrm>
          <a:prstGeom prst="rect">
            <a:avLst/>
          </a:prstGeom>
          <a:blipFill rotWithShape="1">
            <a:blip r:embed="rId3">
              <a:alphaModFix amt="52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462270" y="386080"/>
            <a:ext cx="3612515" cy="583565"/>
          </a:xfrm>
          <a:prstGeom prst="rect">
            <a:avLst/>
          </a:prstGeom>
          <a:solidFill>
            <a:srgbClr val="F8E2B7"/>
          </a:solidFill>
        </p:spPr>
        <p:txBody>
          <a:bodyPr wrap="square" rtlCol="0">
            <a:spAutoFit/>
          </a:bodyPr>
          <a:lstStyle/>
          <a:p>
            <a:pPr indent="0" algn="ctr">
              <a:buNone/>
            </a:pPr>
            <a:r>
              <a:rPr lang="zh-CN" altLang="en-US" sz="3200">
                <a:solidFill>
                  <a:srgbClr val="57493D"/>
                </a:solidFill>
              </a:rPr>
              <a:t>心海远航</a:t>
            </a:r>
          </a:p>
        </p:txBody>
      </p:sp>
      <p:sp>
        <p:nvSpPr>
          <p:cNvPr id="8" name="1"/>
          <p:cNvSpPr txBox="1">
            <a:spLocks noChangeArrowheads="1"/>
          </p:cNvSpPr>
          <p:nvPr/>
        </p:nvSpPr>
        <p:spPr>
          <a:xfrm>
            <a:off x="7362825" y="2087245"/>
            <a:ext cx="4638675"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自我心理调节有方法</a:t>
            </a:r>
          </a:p>
        </p:txBody>
      </p:sp>
      <p:sp>
        <p:nvSpPr>
          <p:cNvPr id="9" name="1"/>
          <p:cNvSpPr txBox="1">
            <a:spLocks noChangeArrowheads="1"/>
          </p:cNvSpPr>
          <p:nvPr/>
        </p:nvSpPr>
        <p:spPr>
          <a:xfrm>
            <a:off x="7362825" y="3067685"/>
            <a:ext cx="4829175"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掌握寻求帮助的能力</a:t>
            </a: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39940" y="1075690"/>
            <a:ext cx="4004310" cy="5695950"/>
          </a:xfrm>
          <a:prstGeom prst="rect">
            <a:avLst/>
          </a:prstGeom>
          <a:blipFill rotWithShape="1">
            <a:blip r:embed="rId3">
              <a:alphaModFix amt="52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49935" y="1075690"/>
            <a:ext cx="3758565" cy="5250180"/>
          </a:xfrm>
          <a:prstGeom prst="rect">
            <a:avLst/>
          </a:prstGeom>
          <a:blipFill rotWithShape="1">
            <a:blip r:embed="rId3">
              <a:alphaModFix amt="52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408930" y="497205"/>
            <a:ext cx="831215" cy="5077460"/>
          </a:xfrm>
          <a:prstGeom prst="rect">
            <a:avLst/>
          </a:prstGeom>
          <a:noFill/>
        </p:spPr>
        <p:txBody>
          <a:bodyPr wrap="square" rtlCol="0">
            <a:spAutoFit/>
          </a:bodyPr>
          <a:lstStyle/>
          <a:p>
            <a:r>
              <a:rPr lang="zh-CN" altLang="en-US" sz="3600" dirty="0">
                <a:solidFill>
                  <a:srgbClr val="F8E2B7"/>
                </a:solidFill>
                <a:latin typeface="思源黑体 CN Normal" panose="020B0400000000000000" charset="-122"/>
                <a:ea typeface="思源黑体 CN Normal" panose="020B0400000000000000" charset="-122"/>
                <a:cs typeface="思源黑体 CN Normal" panose="020B0400000000000000" charset="-122"/>
              </a:rPr>
              <a:t>自我心理调节的方法</a:t>
            </a:r>
          </a:p>
        </p:txBody>
      </p:sp>
      <p:sp>
        <p:nvSpPr>
          <p:cNvPr id="12" name="1"/>
          <p:cNvSpPr txBox="1">
            <a:spLocks noChangeArrowheads="1"/>
          </p:cNvSpPr>
          <p:nvPr/>
        </p:nvSpPr>
        <p:spPr>
          <a:xfrm>
            <a:off x="7799070" y="1075690"/>
            <a:ext cx="344170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ctr">
              <a:lnSpc>
                <a:spcPct val="120000"/>
              </a:lnSpc>
              <a:spcAft>
                <a:spcPts val="0"/>
              </a:spcAft>
              <a:buFont typeface="Wingdings" panose="05000000000000000000" charset="0"/>
              <a:buChar char="u"/>
            </a:pPr>
            <a:r>
              <a:rPr kumimoji="1" lang="zh-CN" altLang="en-US" sz="36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转视</a:t>
            </a:r>
            <a:endPar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6" name="1"/>
          <p:cNvSpPr txBox="1">
            <a:spLocks noChangeArrowheads="1"/>
          </p:cNvSpPr>
          <p:nvPr/>
        </p:nvSpPr>
        <p:spPr>
          <a:xfrm>
            <a:off x="7799070" y="2921000"/>
            <a:ext cx="344170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ctr">
              <a:lnSpc>
                <a:spcPct val="120000"/>
              </a:lnSpc>
              <a:spcAft>
                <a:spcPts val="0"/>
              </a:spcAft>
              <a:buFont typeface="Wingdings" panose="05000000000000000000" charset="0"/>
              <a:buChar char="u"/>
            </a:pPr>
            <a:r>
              <a:rPr kumimoji="1" lang="zh-CN" altLang="en-US" sz="36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升华</a:t>
            </a:r>
            <a:endPar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7" name="1"/>
          <p:cNvSpPr txBox="1">
            <a:spLocks noChangeArrowheads="1"/>
          </p:cNvSpPr>
          <p:nvPr/>
        </p:nvSpPr>
        <p:spPr>
          <a:xfrm>
            <a:off x="7799070" y="4861560"/>
            <a:ext cx="344170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ctr">
              <a:lnSpc>
                <a:spcPct val="120000"/>
              </a:lnSpc>
              <a:spcAft>
                <a:spcPts val="0"/>
              </a:spcAft>
              <a:buFont typeface="Wingdings" panose="05000000000000000000" charset="0"/>
              <a:buChar char="u"/>
            </a:pPr>
            <a:r>
              <a:rPr kumimoji="1" lang="zh-CN" altLang="en-US" sz="36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补偿</a:t>
            </a:r>
          </a:p>
        </p:txBody>
      </p:sp>
      <p:sp>
        <p:nvSpPr>
          <p:cNvPr id="8" name="1"/>
          <p:cNvSpPr txBox="1">
            <a:spLocks noChangeArrowheads="1"/>
          </p:cNvSpPr>
          <p:nvPr/>
        </p:nvSpPr>
        <p:spPr>
          <a:xfrm>
            <a:off x="476885" y="1075690"/>
            <a:ext cx="344170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ctr">
              <a:lnSpc>
                <a:spcPct val="120000"/>
              </a:lnSpc>
              <a:spcAft>
                <a:spcPts val="0"/>
              </a:spcAft>
              <a:buFont typeface="Wingdings" panose="05000000000000000000" charset="0"/>
              <a:buChar char="u"/>
            </a:pPr>
            <a:r>
              <a:rPr kumimoji="1" lang="zh-CN" altLang="en-US" sz="36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接纳</a:t>
            </a:r>
          </a:p>
        </p:txBody>
      </p:sp>
      <p:sp>
        <p:nvSpPr>
          <p:cNvPr id="9" name="1"/>
          <p:cNvSpPr txBox="1">
            <a:spLocks noChangeArrowheads="1"/>
          </p:cNvSpPr>
          <p:nvPr/>
        </p:nvSpPr>
        <p:spPr>
          <a:xfrm>
            <a:off x="476250" y="2971165"/>
            <a:ext cx="344170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ctr">
              <a:lnSpc>
                <a:spcPct val="120000"/>
              </a:lnSpc>
              <a:spcAft>
                <a:spcPts val="0"/>
              </a:spcAft>
              <a:buFont typeface="Wingdings" panose="05000000000000000000" charset="0"/>
              <a:buChar char="u"/>
            </a:pPr>
            <a:r>
              <a:rPr kumimoji="1" lang="zh-CN" altLang="en-US" sz="36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回避</a:t>
            </a:r>
          </a:p>
        </p:txBody>
      </p:sp>
      <p:sp>
        <p:nvSpPr>
          <p:cNvPr id="10" name="1"/>
          <p:cNvSpPr txBox="1">
            <a:spLocks noChangeArrowheads="1"/>
          </p:cNvSpPr>
          <p:nvPr/>
        </p:nvSpPr>
        <p:spPr>
          <a:xfrm>
            <a:off x="476885" y="4861560"/>
            <a:ext cx="344170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ctr">
              <a:lnSpc>
                <a:spcPct val="120000"/>
              </a:lnSpc>
              <a:spcAft>
                <a:spcPts val="0"/>
              </a:spcAft>
              <a:buClrTx/>
              <a:buSzTx/>
              <a:buFont typeface="Wingdings" panose="05000000000000000000" charset="0"/>
              <a:buChar char="u"/>
            </a:pPr>
            <a:r>
              <a:rPr kumimoji="1" lang="zh-CN" altLang="en-US" sz="36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文饰</a:t>
            </a:r>
          </a:p>
        </p:txBody>
      </p:sp>
      <p:cxnSp>
        <p:nvCxnSpPr>
          <p:cNvPr id="11" name="直接连接符 10"/>
          <p:cNvCxnSpPr/>
          <p:nvPr/>
        </p:nvCxnSpPr>
        <p:spPr>
          <a:xfrm>
            <a:off x="749935" y="2273935"/>
            <a:ext cx="3035935"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49935" y="4154805"/>
            <a:ext cx="3035935"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49935" y="5988685"/>
            <a:ext cx="3035935"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988935" y="2273935"/>
            <a:ext cx="3035935"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988935" y="4154805"/>
            <a:ext cx="3035935"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988935" y="5988685"/>
            <a:ext cx="3035935"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298315" y="-23495"/>
            <a:ext cx="2988310" cy="6904990"/>
          </a:xfrm>
          <a:prstGeom prst="rect">
            <a:avLst/>
          </a:prstGeom>
          <a:solidFill>
            <a:srgbClr val="796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257550" y="3820795"/>
            <a:ext cx="839470" cy="1383665"/>
          </a:xfrm>
          <a:prstGeom prst="rect">
            <a:avLst/>
          </a:prstGeom>
          <a:noFill/>
        </p:spPr>
        <p:txBody>
          <a:bodyPr vert="horz" wrap="square" rtlCol="0">
            <a:spAutoFit/>
          </a:bodyPr>
          <a:lstStyle/>
          <a:p>
            <a:pPr algn="dist">
              <a:lnSpc>
                <a:spcPct val="100000"/>
              </a:lnSpc>
            </a:pPr>
            <a:r>
              <a:rPr lang="zh-CN" altLang="en-US" sz="2800" b="1">
                <a:solidFill>
                  <a:schemeClr val="bg1"/>
                </a:solidFill>
                <a:latin typeface="十全十美体" panose="02010600010101010101" charset="-122"/>
                <a:ea typeface="十全十美体" panose="02010600010101010101" charset="-122"/>
                <a:cs typeface="十全十美体" panose="02010600010101010101" charset="-122"/>
              </a:rPr>
              <a:t>项目</a:t>
            </a:r>
          </a:p>
          <a:p>
            <a:pPr algn="dist">
              <a:lnSpc>
                <a:spcPct val="100000"/>
              </a:lnSpc>
            </a:pPr>
            <a:r>
              <a:rPr lang="zh-CN" altLang="en-US" sz="2800" b="1">
                <a:solidFill>
                  <a:schemeClr val="bg1"/>
                </a:solidFill>
                <a:latin typeface="十全十美体" panose="02010600010101010101" charset="-122"/>
                <a:ea typeface="十全十美体" panose="02010600010101010101" charset="-122"/>
                <a:cs typeface="十全十美体" panose="02010600010101010101" charset="-122"/>
              </a:rPr>
              <a:t>三</a:t>
            </a:r>
          </a:p>
        </p:txBody>
      </p:sp>
      <p:sp>
        <p:nvSpPr>
          <p:cNvPr id="6" name="文本框 5"/>
          <p:cNvSpPr txBox="1"/>
          <p:nvPr/>
        </p:nvSpPr>
        <p:spPr>
          <a:xfrm>
            <a:off x="4454525" y="2873375"/>
            <a:ext cx="3785870" cy="1445260"/>
          </a:xfrm>
          <a:prstGeom prst="rect">
            <a:avLst/>
          </a:prstGeom>
          <a:noFill/>
        </p:spPr>
        <p:txBody>
          <a:bodyPr wrap="square" rtlCol="0">
            <a:spAutoFit/>
          </a:bodyPr>
          <a:lstStyle/>
          <a:p>
            <a:pPr indent="0" algn="dist">
              <a:buNone/>
            </a:pPr>
            <a:r>
              <a:rPr lang="zh-CN" altLang="en-US" sz="4400">
                <a:solidFill>
                  <a:srgbClr val="F8E2B7"/>
                </a:solidFill>
              </a:rPr>
              <a:t>心理咨询</a:t>
            </a:r>
          </a:p>
          <a:p>
            <a:pPr indent="0" algn="dist">
              <a:buNone/>
            </a:pPr>
            <a:r>
              <a:rPr lang="zh-CN" altLang="en-US" sz="4400">
                <a:solidFill>
                  <a:srgbClr val="F8E2B7"/>
                </a:solidFill>
              </a:rPr>
              <a:t>呵护你我</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1787525" y="1280795"/>
            <a:ext cx="2209800" cy="4482465"/>
          </a:xfrm>
          <a:prstGeom prst="rect">
            <a:avLst/>
          </a:prstGeom>
          <a:solidFill>
            <a:srgbClr val="6E544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048510" y="2245360"/>
            <a:ext cx="1413510" cy="2566670"/>
          </a:xfrm>
          <a:prstGeom prst="rect">
            <a:avLst/>
          </a:prstGeom>
          <a:noFill/>
        </p:spPr>
        <p:txBody>
          <a:bodyPr vert="eaVert" wrap="square" rtlCol="0">
            <a:spAutoFit/>
          </a:bodyPr>
          <a:lstStyle/>
          <a:p>
            <a:pPr algn="dist">
              <a:lnSpc>
                <a:spcPct val="100000"/>
              </a:lnSpc>
            </a:pPr>
            <a:r>
              <a:rPr lang="zh-CN" altLang="en-US" sz="8000">
                <a:solidFill>
                  <a:srgbClr val="FCF0D9"/>
                </a:solidFill>
                <a:latin typeface="十全十美体" panose="02010600010101010101" charset="-122"/>
                <a:ea typeface="十全十美体" panose="02010600010101010101" charset="-122"/>
                <a:cs typeface="十全十美体" panose="02010600010101010101" charset="-122"/>
              </a:rPr>
              <a:t>目录</a:t>
            </a:r>
          </a:p>
        </p:txBody>
      </p:sp>
      <p:sp>
        <p:nvSpPr>
          <p:cNvPr id="6" name="文本框 5"/>
          <p:cNvSpPr txBox="1"/>
          <p:nvPr/>
        </p:nvSpPr>
        <p:spPr>
          <a:xfrm>
            <a:off x="6021070" y="1089025"/>
            <a:ext cx="3183890" cy="460375"/>
          </a:xfrm>
          <a:prstGeom prst="rect">
            <a:avLst/>
          </a:prstGeom>
          <a:noFill/>
        </p:spPr>
        <p:txBody>
          <a:bodyPr wrap="square" rtlCol="0">
            <a:spAutoFit/>
          </a:bodyPr>
          <a:lstStyle/>
          <a:p>
            <a:pPr marL="342900" indent="-342900" algn="just">
              <a:buFont typeface="Wingdings" panose="05000000000000000000" charset="0"/>
              <a:buChar char="l"/>
            </a:pPr>
            <a:r>
              <a:rPr lang="zh-CN" altLang="en-US" sz="2400">
                <a:solidFill>
                  <a:srgbClr val="796655"/>
                </a:solidFill>
                <a:latin typeface="思源黑体 CN Normal" panose="020B0400000000000000" charset="-122"/>
                <a:ea typeface="思源黑体 CN Normal" panose="020B0400000000000000" charset="-122"/>
              </a:rPr>
              <a:t>健康心理</a:t>
            </a:r>
            <a:r>
              <a:rPr lang="en-US" altLang="zh-CN" sz="2400">
                <a:solidFill>
                  <a:srgbClr val="796655"/>
                </a:solidFill>
                <a:latin typeface="思源黑体 CN Normal" panose="020B0400000000000000" charset="-122"/>
                <a:ea typeface="思源黑体 CN Normal" panose="020B0400000000000000" charset="-122"/>
              </a:rPr>
              <a:t> </a:t>
            </a:r>
            <a:r>
              <a:rPr lang="zh-CN" altLang="en-US" sz="2400">
                <a:solidFill>
                  <a:srgbClr val="796655"/>
                </a:solidFill>
                <a:latin typeface="思源黑体 CN Normal" panose="020B0400000000000000" charset="-122"/>
                <a:ea typeface="思源黑体 CN Normal" panose="020B0400000000000000" charset="-122"/>
              </a:rPr>
              <a:t>阳光心灵</a:t>
            </a:r>
          </a:p>
        </p:txBody>
      </p:sp>
      <p:sp>
        <p:nvSpPr>
          <p:cNvPr id="10" name="文本框 9"/>
          <p:cNvSpPr txBox="1"/>
          <p:nvPr/>
        </p:nvSpPr>
        <p:spPr>
          <a:xfrm>
            <a:off x="6021070" y="1910715"/>
            <a:ext cx="3184525" cy="460375"/>
          </a:xfrm>
          <a:prstGeom prst="rect">
            <a:avLst/>
          </a:prstGeom>
          <a:noFill/>
        </p:spPr>
        <p:txBody>
          <a:bodyPr wrap="square" rtlCol="0">
            <a:spAutoFit/>
          </a:bodyPr>
          <a:lstStyle/>
          <a:p>
            <a:pPr marL="342900" indent="-342900" algn="just">
              <a:buFont typeface="Wingdings" panose="05000000000000000000" charset="0"/>
              <a:buChar char="l"/>
            </a:pPr>
            <a:r>
              <a:rPr lang="zh-CN" altLang="en-US" sz="2400">
                <a:solidFill>
                  <a:srgbClr val="796655"/>
                </a:solidFill>
                <a:latin typeface="思源黑体 CN Normal" panose="020B0400000000000000" charset="-122"/>
                <a:ea typeface="思源黑体 CN Normal" panose="020B0400000000000000" charset="-122"/>
              </a:rPr>
              <a:t>认识自我</a:t>
            </a:r>
            <a:r>
              <a:rPr lang="en-US" altLang="zh-CN" sz="2400">
                <a:solidFill>
                  <a:srgbClr val="796655"/>
                </a:solidFill>
                <a:latin typeface="思源黑体 CN Normal" panose="020B0400000000000000" charset="-122"/>
                <a:ea typeface="思源黑体 CN Normal" panose="020B0400000000000000" charset="-122"/>
              </a:rPr>
              <a:t> </a:t>
            </a:r>
            <a:r>
              <a:rPr lang="zh-CN" altLang="zh-CN" sz="2400">
                <a:solidFill>
                  <a:srgbClr val="796655"/>
                </a:solidFill>
                <a:latin typeface="思源黑体 CN Normal" panose="020B0400000000000000" charset="-122"/>
                <a:ea typeface="思源黑体 CN Normal" panose="020B0400000000000000" charset="-122"/>
              </a:rPr>
              <a:t>悦</a:t>
            </a:r>
            <a:r>
              <a:rPr lang="zh-CN" altLang="en-US" sz="2400">
                <a:solidFill>
                  <a:srgbClr val="796655"/>
                </a:solidFill>
                <a:latin typeface="思源黑体 CN Normal" panose="020B0400000000000000" charset="-122"/>
                <a:ea typeface="思源黑体 CN Normal" panose="020B0400000000000000" charset="-122"/>
              </a:rPr>
              <a:t>纳自我</a:t>
            </a:r>
          </a:p>
        </p:txBody>
      </p:sp>
      <p:sp>
        <p:nvSpPr>
          <p:cNvPr id="13" name="文本框 12"/>
          <p:cNvSpPr txBox="1"/>
          <p:nvPr/>
        </p:nvSpPr>
        <p:spPr>
          <a:xfrm>
            <a:off x="6021070" y="2732405"/>
            <a:ext cx="3184525" cy="460375"/>
          </a:xfrm>
          <a:prstGeom prst="rect">
            <a:avLst/>
          </a:prstGeom>
          <a:noFill/>
        </p:spPr>
        <p:txBody>
          <a:bodyPr wrap="square" rtlCol="0">
            <a:spAutoFit/>
          </a:bodyPr>
          <a:lstStyle/>
          <a:p>
            <a:pPr marL="342900" indent="-342900" algn="just">
              <a:buFont typeface="Wingdings" panose="05000000000000000000" charset="0"/>
              <a:buChar char="l"/>
            </a:pPr>
            <a:r>
              <a:rPr lang="zh-CN" altLang="en-US" sz="2400">
                <a:solidFill>
                  <a:srgbClr val="796655"/>
                </a:solidFill>
                <a:latin typeface="思源黑体 CN Normal" panose="020B0400000000000000" charset="-122"/>
                <a:ea typeface="思源黑体 CN Normal" panose="020B0400000000000000" charset="-122"/>
              </a:rPr>
              <a:t>科学学习</a:t>
            </a:r>
            <a:r>
              <a:rPr lang="en-US" altLang="zh-CN" sz="2400">
                <a:solidFill>
                  <a:srgbClr val="796655"/>
                </a:solidFill>
                <a:latin typeface="思源黑体 CN Normal" panose="020B0400000000000000" charset="-122"/>
                <a:ea typeface="思源黑体 CN Normal" panose="020B0400000000000000" charset="-122"/>
              </a:rPr>
              <a:t> </a:t>
            </a:r>
            <a:r>
              <a:rPr lang="zh-CN" altLang="en-US" sz="2400">
                <a:solidFill>
                  <a:srgbClr val="796655"/>
                </a:solidFill>
                <a:latin typeface="思源黑体 CN Normal" panose="020B0400000000000000" charset="-122"/>
                <a:ea typeface="思源黑体 CN Normal" panose="020B0400000000000000" charset="-122"/>
              </a:rPr>
              <a:t>提升智慧</a:t>
            </a:r>
          </a:p>
        </p:txBody>
      </p:sp>
      <p:sp>
        <p:nvSpPr>
          <p:cNvPr id="16" name="文本框 15"/>
          <p:cNvSpPr txBox="1"/>
          <p:nvPr/>
        </p:nvSpPr>
        <p:spPr>
          <a:xfrm>
            <a:off x="6021070" y="3554095"/>
            <a:ext cx="3157855" cy="460375"/>
          </a:xfrm>
          <a:prstGeom prst="rect">
            <a:avLst/>
          </a:prstGeom>
          <a:noFill/>
        </p:spPr>
        <p:txBody>
          <a:bodyPr wrap="square" rtlCol="0">
            <a:spAutoFit/>
          </a:bodyPr>
          <a:lstStyle/>
          <a:p>
            <a:pPr marL="342900" indent="-342900" algn="just">
              <a:buFont typeface="Wingdings" panose="05000000000000000000" charset="0"/>
              <a:buChar char="l"/>
            </a:pPr>
            <a:r>
              <a:rPr lang="zh-CN" altLang="en-US" sz="2400">
                <a:solidFill>
                  <a:srgbClr val="796655"/>
                </a:solidFill>
                <a:latin typeface="思源黑体 CN Normal" panose="020B0400000000000000" charset="-122"/>
                <a:ea typeface="思源黑体 CN Normal" panose="020B0400000000000000" charset="-122"/>
              </a:rPr>
              <a:t>涵养关系</a:t>
            </a:r>
            <a:r>
              <a:rPr lang="en-US" altLang="zh-CN" sz="2400">
                <a:solidFill>
                  <a:srgbClr val="796655"/>
                </a:solidFill>
                <a:latin typeface="思源黑体 CN Normal" panose="020B0400000000000000" charset="-122"/>
                <a:ea typeface="思源黑体 CN Normal" panose="020B0400000000000000" charset="-122"/>
              </a:rPr>
              <a:t> </a:t>
            </a:r>
            <a:r>
              <a:rPr lang="zh-CN" altLang="en-US" sz="2400">
                <a:solidFill>
                  <a:srgbClr val="796655"/>
                </a:solidFill>
                <a:latin typeface="思源黑体 CN Normal" panose="020B0400000000000000" charset="-122"/>
                <a:ea typeface="思源黑体 CN Normal" panose="020B0400000000000000" charset="-122"/>
              </a:rPr>
              <a:t>愉悦心灵</a:t>
            </a:r>
          </a:p>
        </p:txBody>
      </p:sp>
      <p:sp>
        <p:nvSpPr>
          <p:cNvPr id="19" name="文本框 18"/>
          <p:cNvSpPr txBox="1"/>
          <p:nvPr/>
        </p:nvSpPr>
        <p:spPr>
          <a:xfrm>
            <a:off x="6021070" y="4375785"/>
            <a:ext cx="3183255" cy="460375"/>
          </a:xfrm>
          <a:prstGeom prst="rect">
            <a:avLst/>
          </a:prstGeom>
          <a:noFill/>
        </p:spPr>
        <p:txBody>
          <a:bodyPr wrap="square" rtlCol="0">
            <a:spAutoFit/>
          </a:bodyPr>
          <a:lstStyle/>
          <a:p>
            <a:pPr marL="342900" indent="-342900" algn="just">
              <a:buFont typeface="Wingdings" panose="05000000000000000000" charset="0"/>
              <a:buChar char="l"/>
            </a:pPr>
            <a:r>
              <a:rPr lang="zh-CN" altLang="en-US" sz="2400">
                <a:solidFill>
                  <a:srgbClr val="796655"/>
                </a:solidFill>
                <a:latin typeface="思源黑体 CN Normal" panose="020B0400000000000000" charset="-122"/>
                <a:ea typeface="思源黑体 CN Normal" panose="020B0400000000000000" charset="-122"/>
              </a:rPr>
              <a:t>珍爱生命</a:t>
            </a:r>
            <a:r>
              <a:rPr lang="en-US" altLang="zh-CN" sz="2400">
                <a:solidFill>
                  <a:srgbClr val="796655"/>
                </a:solidFill>
                <a:latin typeface="思源黑体 CN Normal" panose="020B0400000000000000" charset="-122"/>
                <a:ea typeface="思源黑体 CN Normal" panose="020B0400000000000000" charset="-122"/>
              </a:rPr>
              <a:t> </a:t>
            </a:r>
            <a:r>
              <a:rPr lang="zh-CN" altLang="en-US" sz="2400">
                <a:solidFill>
                  <a:srgbClr val="796655"/>
                </a:solidFill>
                <a:latin typeface="思源黑体 CN Normal" panose="020B0400000000000000" charset="-122"/>
                <a:ea typeface="思源黑体 CN Normal" panose="020B0400000000000000" charset="-122"/>
              </a:rPr>
              <a:t>灿烂人生</a:t>
            </a:r>
          </a:p>
        </p:txBody>
      </p:sp>
      <p:sp>
        <p:nvSpPr>
          <p:cNvPr id="21" name="文本框 20"/>
          <p:cNvSpPr txBox="1"/>
          <p:nvPr/>
        </p:nvSpPr>
        <p:spPr>
          <a:xfrm>
            <a:off x="3309620" y="2446020"/>
            <a:ext cx="459740" cy="2165350"/>
          </a:xfrm>
          <a:prstGeom prst="rect">
            <a:avLst/>
          </a:prstGeom>
          <a:noFill/>
        </p:spPr>
        <p:txBody>
          <a:bodyPr vert="eaVert" wrap="square" rtlCol="0">
            <a:spAutoFit/>
          </a:bodyPr>
          <a:lstStyle/>
          <a:p>
            <a:pPr algn="dist">
              <a:lnSpc>
                <a:spcPct val="100000"/>
              </a:lnSpc>
            </a:pPr>
            <a:r>
              <a:rPr lang="en-US" altLang="zh-CN">
                <a:solidFill>
                  <a:srgbClr val="FCF0D9"/>
                </a:solidFill>
                <a:latin typeface="思源黑体旧字形 Light" panose="020B0300000000000000" charset="-128"/>
                <a:ea typeface="思源黑体旧字形 Light" panose="020B0300000000000000" charset="-128"/>
                <a:cs typeface="十全十美体" panose="02010600010101010101" charset="-122"/>
              </a:rPr>
              <a:t>CONTENT</a:t>
            </a:r>
          </a:p>
        </p:txBody>
      </p:sp>
      <p:sp>
        <p:nvSpPr>
          <p:cNvPr id="2" name="文本框 1"/>
          <p:cNvSpPr txBox="1"/>
          <p:nvPr/>
        </p:nvSpPr>
        <p:spPr>
          <a:xfrm>
            <a:off x="6021070" y="5197475"/>
            <a:ext cx="3253740" cy="460375"/>
          </a:xfrm>
          <a:prstGeom prst="rect">
            <a:avLst/>
          </a:prstGeom>
          <a:noFill/>
        </p:spPr>
        <p:txBody>
          <a:bodyPr wrap="square" rtlCol="0">
            <a:spAutoFit/>
          </a:bodyPr>
          <a:lstStyle/>
          <a:p>
            <a:pPr marL="342900" indent="-342900" algn="just">
              <a:buFont typeface="Wingdings" panose="05000000000000000000" charset="0"/>
              <a:buChar char="l"/>
            </a:pPr>
            <a:r>
              <a:rPr lang="zh-CN" altLang="en-US" sz="2400">
                <a:solidFill>
                  <a:srgbClr val="796655"/>
                </a:solidFill>
                <a:latin typeface="思源黑体 CN Normal" panose="020B0400000000000000" charset="-122"/>
                <a:ea typeface="思源黑体 CN Normal" panose="020B0400000000000000" charset="-122"/>
              </a:rPr>
              <a:t>鸿鹄高飞</a:t>
            </a:r>
            <a:r>
              <a:rPr lang="en-US" altLang="zh-CN" sz="2400">
                <a:solidFill>
                  <a:srgbClr val="796655"/>
                </a:solidFill>
                <a:latin typeface="思源黑体 CN Normal" panose="020B0400000000000000" charset="-122"/>
                <a:ea typeface="思源黑体 CN Normal" panose="020B0400000000000000" charset="-122"/>
              </a:rPr>
              <a:t> </a:t>
            </a:r>
            <a:r>
              <a:rPr lang="zh-CN" altLang="en-US" sz="2400">
                <a:solidFill>
                  <a:srgbClr val="796655"/>
                </a:solidFill>
                <a:latin typeface="思源黑体 CN Normal" panose="020B0400000000000000" charset="-122"/>
                <a:ea typeface="思源黑体 CN Normal" panose="020B0400000000000000" charset="-122"/>
              </a:rPr>
              <a:t>一举千里</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4"/>
        </a:blipFill>
        <a:effectLst/>
      </p:bgPr>
    </p:bg>
    <p:spTree>
      <p:nvGrpSpPr>
        <p:cNvPr id="1" name=""/>
        <p:cNvGrpSpPr/>
        <p:nvPr/>
      </p:nvGrpSpPr>
      <p:grpSpPr>
        <a:xfrm>
          <a:off x="0" y="0"/>
          <a:ext cx="0" cy="0"/>
          <a:chOff x="0" y="0"/>
          <a:chExt cx="0" cy="0"/>
        </a:xfrm>
      </p:grpSpPr>
      <p:sp>
        <p:nvSpPr>
          <p:cNvPr id="3" name="矩形 2"/>
          <p:cNvSpPr/>
          <p:nvPr/>
        </p:nvSpPr>
        <p:spPr>
          <a:xfrm>
            <a:off x="6335395" y="-38100"/>
            <a:ext cx="5899785" cy="6923405"/>
          </a:xfrm>
          <a:prstGeom prst="rect">
            <a:avLst/>
          </a:prstGeom>
          <a:solidFill>
            <a:srgbClr val="6E5444">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462270" y="386080"/>
            <a:ext cx="3612515" cy="583565"/>
          </a:xfrm>
          <a:prstGeom prst="rect">
            <a:avLst/>
          </a:prstGeom>
          <a:solidFill>
            <a:srgbClr val="F8E2B7"/>
          </a:solidFill>
        </p:spPr>
        <p:txBody>
          <a:bodyPr wrap="square" rtlCol="0">
            <a:spAutoFit/>
          </a:bodyPr>
          <a:lstStyle/>
          <a:p>
            <a:pPr indent="0" algn="ctr">
              <a:buNone/>
            </a:pPr>
            <a:r>
              <a:rPr lang="zh-CN" altLang="en-US" sz="3200">
                <a:solidFill>
                  <a:srgbClr val="57493D"/>
                </a:solidFill>
              </a:rPr>
              <a:t>心海起航</a:t>
            </a:r>
          </a:p>
        </p:txBody>
      </p:sp>
      <p:sp>
        <p:nvSpPr>
          <p:cNvPr id="11" name="1"/>
          <p:cNvSpPr txBox="1">
            <a:spLocks noChangeArrowheads="1"/>
          </p:cNvSpPr>
          <p:nvPr/>
        </p:nvSpPr>
        <p:spPr>
          <a:xfrm>
            <a:off x="7059295" y="1588135"/>
            <a:ext cx="4631690" cy="20110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just" fontAlgn="auto">
              <a:lnSpc>
                <a:spcPct val="150000"/>
              </a:lnSpc>
              <a:spcBef>
                <a:spcPts val="700"/>
              </a:spcBef>
              <a:spcAft>
                <a:spcPts val="0"/>
              </a:spcAft>
            </a:pPr>
            <a:r>
              <a:rPr lang="en-US" altLang="zh-CN" sz="2000" b="1" kern="100" spc="50">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    至人之用心若镜，不将不迎，应而不藏，故能胜物而不伤。</a:t>
            </a:r>
          </a:p>
          <a:p>
            <a:pPr marL="0" marR="0" indent="0" algn="r" fontAlgn="auto">
              <a:lnSpc>
                <a:spcPct val="150000"/>
              </a:lnSpc>
              <a:spcBef>
                <a:spcPts val="700"/>
              </a:spcBef>
              <a:spcAft>
                <a:spcPts val="0"/>
              </a:spcAft>
            </a:pPr>
            <a:r>
              <a:rPr lang="en-US" altLang="zh-CN" sz="2000" b="1" kern="100" spc="50">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                                          ——庄子</a:t>
            </a:r>
          </a:p>
        </p:txBody>
      </p:sp>
      <p:grpSp>
        <p:nvGrpSpPr>
          <p:cNvPr id="8" name="组合 7"/>
          <p:cNvGrpSpPr/>
          <p:nvPr/>
        </p:nvGrpSpPr>
        <p:grpSpPr>
          <a:xfrm>
            <a:off x="357505" y="276225"/>
            <a:ext cx="2085975" cy="802640"/>
            <a:chOff x="563" y="435"/>
            <a:chExt cx="3285" cy="1264"/>
          </a:xfrm>
        </p:grpSpPr>
        <p:sp>
          <p:nvSpPr>
            <p:cNvPr id="4" name="稻壳儿_答辩小姐姐作品_2"/>
            <p:cNvSpPr/>
            <p:nvPr/>
          </p:nvSpPr>
          <p:spPr>
            <a:xfrm>
              <a:off x="563" y="435"/>
              <a:ext cx="3285" cy="1264"/>
            </a:xfrm>
            <a:prstGeom prst="donut">
              <a:avLst>
                <a:gd name="adj" fmla="val 3559"/>
              </a:avLst>
            </a:prstGeom>
            <a:solidFill>
              <a:schemeClr val="accent4">
                <a:lumMod val="50000"/>
              </a:schemeClr>
            </a:solidFill>
            <a:effectLst>
              <a:outerShdw blurRad="50800" dist="50800" dir="5400000" algn="ctr" rotWithShape="0">
                <a:srgbClr val="6E5444">
                  <a:alpha val="100000"/>
                </a:srgbClr>
              </a:outerShdw>
            </a:effectLst>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zh-CN" altLang="en-US">
                <a:solidFill>
                  <a:schemeClr val="accent4"/>
                </a:solidFill>
                <a:effectLst/>
                <a:cs typeface="+mn-ea"/>
                <a:sym typeface="+mn-lt"/>
              </a:endParaRPr>
            </a:p>
          </p:txBody>
        </p:sp>
        <p:sp>
          <p:nvSpPr>
            <p:cNvPr id="7" name="文本框 6"/>
            <p:cNvSpPr txBox="1"/>
            <p:nvPr/>
          </p:nvSpPr>
          <p:spPr>
            <a:xfrm>
              <a:off x="1102" y="607"/>
              <a:ext cx="2208" cy="919"/>
            </a:xfrm>
            <a:prstGeom prst="rect">
              <a:avLst/>
            </a:prstGeom>
            <a:noFill/>
          </p:spPr>
          <p:txBody>
            <a:bodyPr wrap="none" rtlCol="0">
              <a:spAutoFit/>
            </a:bodyPr>
            <a:lstStyle/>
            <a:p>
              <a:pPr algn="l"/>
              <a:r>
                <a:rPr lang="zh-CN" altLang="en-US" sz="3200">
                  <a:solidFill>
                    <a:srgbClr val="57493D"/>
                  </a:solidFill>
                  <a:sym typeface="+mn-ea"/>
                </a:rPr>
                <a:t>项目三</a:t>
              </a:r>
              <a:endParaRPr lang="zh-CN" altLang="en-US" sz="3200">
                <a:solidFill>
                  <a:srgbClr val="57493D"/>
                </a:solidFill>
              </a:endParaRPr>
            </a:p>
          </p:txBody>
        </p:sp>
      </p:gr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0655" y="364490"/>
            <a:ext cx="2085975" cy="802640"/>
            <a:chOff x="563" y="435"/>
            <a:chExt cx="3285" cy="1264"/>
          </a:xfrm>
        </p:grpSpPr>
        <p:sp>
          <p:nvSpPr>
            <p:cNvPr id="11" name="稻壳儿_答辩小姐姐作品_2"/>
            <p:cNvSpPr/>
            <p:nvPr/>
          </p:nvSpPr>
          <p:spPr>
            <a:xfrm>
              <a:off x="563" y="435"/>
              <a:ext cx="3285" cy="1264"/>
            </a:xfrm>
            <a:prstGeom prst="donut">
              <a:avLst>
                <a:gd name="adj" fmla="val 3559"/>
              </a:avLst>
            </a:prstGeom>
            <a:solidFill>
              <a:schemeClr val="accent4">
                <a:lumMod val="50000"/>
              </a:schemeClr>
            </a:solidFill>
            <a:effectLst>
              <a:outerShdw blurRad="50800" dist="50800" dir="5400000" algn="ctr" rotWithShape="0">
                <a:srgbClr val="6E5444">
                  <a:alpha val="100000"/>
                </a:srgbClr>
              </a:outerShdw>
            </a:effectLst>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zh-CN" altLang="en-US">
                <a:solidFill>
                  <a:schemeClr val="accent4"/>
                </a:solidFill>
                <a:effectLst/>
                <a:cs typeface="+mn-ea"/>
                <a:sym typeface="+mn-lt"/>
              </a:endParaRPr>
            </a:p>
          </p:txBody>
        </p:sp>
        <p:sp>
          <p:nvSpPr>
            <p:cNvPr id="12" name="文本框 11"/>
            <p:cNvSpPr txBox="1"/>
            <p:nvPr/>
          </p:nvSpPr>
          <p:spPr>
            <a:xfrm>
              <a:off x="1102" y="607"/>
              <a:ext cx="2208" cy="919"/>
            </a:xfrm>
            <a:prstGeom prst="rect">
              <a:avLst/>
            </a:prstGeom>
            <a:noFill/>
          </p:spPr>
          <p:txBody>
            <a:bodyPr wrap="none" rtlCol="0">
              <a:spAutoFit/>
            </a:bodyPr>
            <a:lstStyle/>
            <a:p>
              <a:pPr algn="l"/>
              <a:r>
                <a:rPr lang="zh-CN" altLang="en-US" sz="3200">
                  <a:solidFill>
                    <a:srgbClr val="57493D"/>
                  </a:solidFill>
                  <a:sym typeface="+mn-ea"/>
                </a:rPr>
                <a:t>项目三</a:t>
              </a:r>
              <a:endParaRPr lang="zh-CN" altLang="en-US" sz="3200">
                <a:solidFill>
                  <a:srgbClr val="57493D"/>
                </a:solidFill>
              </a:endParaRPr>
            </a:p>
          </p:txBody>
        </p:sp>
      </p:grpSp>
      <p:sp>
        <p:nvSpPr>
          <p:cNvPr id="6" name="矩形 5"/>
          <p:cNvSpPr/>
          <p:nvPr/>
        </p:nvSpPr>
        <p:spPr>
          <a:xfrm>
            <a:off x="6983095" y="-23495"/>
            <a:ext cx="5208905" cy="6904990"/>
          </a:xfrm>
          <a:prstGeom prst="rect">
            <a:avLst/>
          </a:prstGeom>
          <a:solidFill>
            <a:srgbClr val="796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60655" y="1635125"/>
            <a:ext cx="7202170" cy="6858635"/>
          </a:xfrm>
          <a:prstGeom prst="rect">
            <a:avLst/>
          </a:prstGeom>
          <a:blipFill rotWithShape="1">
            <a:blip r:embed="rId3">
              <a:alphaModFix amt="52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462270" y="386080"/>
            <a:ext cx="3612515" cy="583565"/>
          </a:xfrm>
          <a:prstGeom prst="rect">
            <a:avLst/>
          </a:prstGeom>
          <a:solidFill>
            <a:srgbClr val="F8E2B7"/>
          </a:solidFill>
        </p:spPr>
        <p:txBody>
          <a:bodyPr wrap="square" rtlCol="0">
            <a:spAutoFit/>
          </a:bodyPr>
          <a:lstStyle/>
          <a:p>
            <a:pPr indent="0" algn="ctr">
              <a:buNone/>
            </a:pPr>
            <a:r>
              <a:rPr lang="zh-CN" altLang="en-US" sz="3200">
                <a:solidFill>
                  <a:srgbClr val="57493D"/>
                </a:solidFill>
              </a:rPr>
              <a:t>心海导航</a:t>
            </a:r>
          </a:p>
        </p:txBody>
      </p:sp>
      <p:sp>
        <p:nvSpPr>
          <p:cNvPr id="8" name="1"/>
          <p:cNvSpPr txBox="1">
            <a:spLocks noChangeArrowheads="1"/>
          </p:cNvSpPr>
          <p:nvPr/>
        </p:nvSpPr>
        <p:spPr>
          <a:xfrm>
            <a:off x="7430770" y="3255010"/>
            <a:ext cx="344170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心理危机的信号</a:t>
            </a:r>
          </a:p>
        </p:txBody>
      </p:sp>
      <p:sp>
        <p:nvSpPr>
          <p:cNvPr id="9" name="1"/>
          <p:cNvSpPr txBox="1">
            <a:spLocks noChangeArrowheads="1"/>
          </p:cNvSpPr>
          <p:nvPr/>
        </p:nvSpPr>
        <p:spPr>
          <a:xfrm>
            <a:off x="7964170" y="4276090"/>
            <a:ext cx="344170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endParaRPr kumimoji="1" lang="zh-CN" altLang="en-US"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2" name="1"/>
          <p:cNvSpPr txBox="1">
            <a:spLocks noChangeArrowheads="1"/>
          </p:cNvSpPr>
          <p:nvPr/>
        </p:nvSpPr>
        <p:spPr>
          <a:xfrm>
            <a:off x="7430770" y="1776730"/>
            <a:ext cx="344170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什么是心理危机</a:t>
            </a:r>
          </a:p>
        </p:txBody>
      </p:sp>
      <p:sp>
        <p:nvSpPr>
          <p:cNvPr id="4" name="1"/>
          <p:cNvSpPr txBox="1">
            <a:spLocks noChangeArrowheads="1"/>
          </p:cNvSpPr>
          <p:nvPr/>
        </p:nvSpPr>
        <p:spPr>
          <a:xfrm>
            <a:off x="7430770" y="4926965"/>
            <a:ext cx="4420235"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心理危机的消极影响</a:t>
            </a: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p:cNvSpPr>
          <p:nvPr/>
        </p:nvSpPr>
        <p:spPr>
          <a:xfrm>
            <a:off x="3637915" y="904875"/>
            <a:ext cx="4704080" cy="1143000"/>
          </a:xfrm>
          <a:prstGeom prst="rect">
            <a:avLst/>
          </a:prstGeom>
          <a:solidFill>
            <a:srgbClr val="6E5444"/>
          </a:solidFill>
          <a:ln w="9525">
            <a:noFill/>
          </a:ln>
        </p:spPr>
        <p:txBody>
          <a:bodyPr vert="horz" wrap="square" lIns="91440" tIns="45720" rIns="91440" bIns="45720" anchor="ct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ctr" eaLnBrk="1" hangingPunct="1"/>
            <a:r>
              <a:rPr lang="zh-CN" altLang="en-US" dirty="0">
                <a:solidFill>
                  <a:srgbClr val="F8E2B7"/>
                </a:solidFill>
                <a:latin typeface="思源黑体 CN Normal" panose="020B0400000000000000" charset="-122"/>
                <a:ea typeface="思源黑体 CN Normal" panose="020B0400000000000000" charset="-122"/>
                <a:cs typeface="思源黑体 CN Normal" panose="020B0400000000000000" charset="-122"/>
              </a:rPr>
              <a:t>心理危机</a:t>
            </a:r>
          </a:p>
        </p:txBody>
      </p:sp>
      <p:sp>
        <p:nvSpPr>
          <p:cNvPr id="23555" name="Rectangle 3"/>
          <p:cNvSpPr>
            <a:spLocks noGrp="1" noRot="1"/>
          </p:cNvSpPr>
          <p:nvPr/>
        </p:nvSpPr>
        <p:spPr>
          <a:xfrm>
            <a:off x="1022985" y="2375535"/>
            <a:ext cx="10146030" cy="38862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80000"/>
              <a:buFont typeface="Wingdings" panose="05000000000000000000" pitchFamily="2" charset="2"/>
              <a:buChar char="v"/>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9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85000"/>
              <a:buFont typeface="Wingdings" panose="05000000000000000000" pitchFamily="2" charset="2"/>
              <a:buChar char="v"/>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90000"/>
              </a:lnSpc>
              <a:buNone/>
            </a:pPr>
            <a:endParaRPr lang="zh-CN" altLang="en-US" sz="2800" dirty="0">
              <a:solidFill>
                <a:srgbClr val="57493D"/>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2" name="矩形 1"/>
          <p:cNvSpPr/>
          <p:nvPr/>
        </p:nvSpPr>
        <p:spPr>
          <a:xfrm>
            <a:off x="26670" y="353695"/>
            <a:ext cx="12178030" cy="149225"/>
          </a:xfrm>
          <a:prstGeom prst="rect">
            <a:avLst/>
          </a:prstGeom>
          <a:solidFill>
            <a:srgbClr val="6E5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670" y="81280"/>
            <a:ext cx="12178030" cy="149225"/>
          </a:xfrm>
          <a:prstGeom prst="rect">
            <a:avLst/>
          </a:prstGeom>
          <a:solidFill>
            <a:srgbClr val="F8E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716915" y="2380615"/>
            <a:ext cx="10720070" cy="3784600"/>
          </a:xfrm>
          <a:prstGeom prst="rect">
            <a:avLst/>
          </a:prstGeom>
          <a:noFill/>
          <a:ln w="9525">
            <a:noFill/>
          </a:ln>
        </p:spPr>
        <p:txBody>
          <a:bodyPr wrap="square">
            <a:spAutoFit/>
          </a:bodyPr>
          <a:lstStyle/>
          <a:p>
            <a:pPr indent="0">
              <a:lnSpc>
                <a:spcPct val="150000"/>
              </a:lnSpc>
            </a:pPr>
            <a:r>
              <a:rPr lang="en-US" sz="3200" b="0">
                <a:solidFill>
                  <a:srgbClr val="231F20"/>
                </a:solidFill>
                <a:latin typeface="Calibri" panose="020F0502020204030204" charset="0"/>
                <a:ea typeface="宋体" panose="02010600030101010101" pitchFamily="2" charset="-122"/>
              </a:rPr>
              <a:t>         “</a:t>
            </a:r>
            <a:r>
              <a:rPr sz="3200" b="0">
                <a:solidFill>
                  <a:srgbClr val="231F20"/>
                </a:solidFill>
                <a:ea typeface="宋体" panose="02010600030101010101" pitchFamily="2" charset="-122"/>
              </a:rPr>
              <a:t> 当一个人面临困难情境， 而他先前的处理危机的方式和惯常的支持系统不足以应对当前的处境时， 这个人就会产生暂时的心理困扰， 这种暂时性的心理失衡状态就是心理危机。 </a:t>
            </a:r>
            <a:r>
              <a:rPr lang="en-US" sz="3200" b="0">
                <a:solidFill>
                  <a:srgbClr val="231F20"/>
                </a:solidFill>
                <a:latin typeface="Calibri" panose="020F0502020204030204" charset="0"/>
                <a:ea typeface="宋体" panose="02010600030101010101" pitchFamily="2" charset="-122"/>
              </a:rPr>
              <a:t>”</a:t>
            </a:r>
          </a:p>
          <a:p>
            <a:pPr indent="0">
              <a:lnSpc>
                <a:spcPct val="150000"/>
              </a:lnSpc>
            </a:pPr>
            <a:r>
              <a:rPr lang="en-US" sz="3200" b="0">
                <a:solidFill>
                  <a:srgbClr val="231F20"/>
                </a:solidFill>
                <a:latin typeface="Calibri" panose="020F0502020204030204" charset="0"/>
                <a:ea typeface="宋体" panose="02010600030101010101" pitchFamily="2" charset="-122"/>
              </a:rPr>
              <a:t>                                                     ——</a:t>
            </a:r>
            <a:r>
              <a:rPr sz="3200" b="0">
                <a:solidFill>
                  <a:srgbClr val="231F20"/>
                </a:solidFill>
                <a:latin typeface="Calibri" panose="020F0502020204030204" charset="0"/>
                <a:ea typeface="宋体" panose="02010600030101010101" pitchFamily="2" charset="-122"/>
              </a:rPr>
              <a:t>“现代危机干预之父” 卡普兰</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p:cNvSpPr>
          <p:nvPr/>
        </p:nvSpPr>
        <p:spPr>
          <a:xfrm>
            <a:off x="3608070" y="868045"/>
            <a:ext cx="5401945" cy="1143000"/>
          </a:xfrm>
          <a:prstGeom prst="rect">
            <a:avLst/>
          </a:prstGeom>
          <a:solidFill>
            <a:srgbClr val="6E5444"/>
          </a:solidFill>
          <a:ln w="9525">
            <a:noFill/>
          </a:ln>
        </p:spPr>
        <p:txBody>
          <a:bodyPr vert="horz" wrap="square" lIns="91440" tIns="45720" rIns="91440" bIns="45720" anchor="ct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ctr" eaLnBrk="1" hangingPunct="1"/>
            <a:r>
              <a:rPr lang="zh-CN" altLang="en-US" dirty="0">
                <a:solidFill>
                  <a:srgbClr val="F8E2B7"/>
                </a:solidFill>
                <a:latin typeface="思源黑体 CN Normal" panose="020B0400000000000000" charset="-122"/>
                <a:ea typeface="思源黑体 CN Normal" panose="020B0400000000000000" charset="-122"/>
                <a:cs typeface="思源黑体 CN Normal" panose="020B0400000000000000" charset="-122"/>
              </a:rPr>
              <a:t>心理危机的消极影响</a:t>
            </a:r>
          </a:p>
        </p:txBody>
      </p:sp>
      <p:sp>
        <p:nvSpPr>
          <p:cNvPr id="23555" name="Rectangle 3"/>
          <p:cNvSpPr>
            <a:spLocks noGrp="1" noRot="1"/>
          </p:cNvSpPr>
          <p:nvPr/>
        </p:nvSpPr>
        <p:spPr>
          <a:xfrm>
            <a:off x="1022985" y="2375535"/>
            <a:ext cx="10146030" cy="38862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80000"/>
              <a:buFont typeface="Wingdings" panose="05000000000000000000" pitchFamily="2" charset="2"/>
              <a:buChar char="v"/>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9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85000"/>
              <a:buFont typeface="Wingdings" panose="05000000000000000000" pitchFamily="2" charset="2"/>
              <a:buChar char="v"/>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90000"/>
              </a:lnSpc>
              <a:buNone/>
            </a:pPr>
            <a:endParaRPr lang="zh-CN" altLang="en-US" sz="2800" dirty="0">
              <a:solidFill>
                <a:srgbClr val="57493D"/>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2" name="矩形 1"/>
          <p:cNvSpPr/>
          <p:nvPr/>
        </p:nvSpPr>
        <p:spPr>
          <a:xfrm>
            <a:off x="26670" y="353695"/>
            <a:ext cx="12178030" cy="149225"/>
          </a:xfrm>
          <a:prstGeom prst="rect">
            <a:avLst/>
          </a:prstGeom>
          <a:solidFill>
            <a:srgbClr val="6E5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670" y="81280"/>
            <a:ext cx="12178030" cy="149225"/>
          </a:xfrm>
          <a:prstGeom prst="rect">
            <a:avLst/>
          </a:prstGeom>
          <a:solidFill>
            <a:srgbClr val="F8E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3376930" y="2252980"/>
            <a:ext cx="6376035" cy="4457065"/>
            <a:chOff x="12482" y="1894"/>
            <a:chExt cx="5454" cy="7019"/>
          </a:xfrm>
        </p:grpSpPr>
        <p:grpSp>
          <p:nvGrpSpPr>
            <p:cNvPr id="4" name="组合 3"/>
            <p:cNvGrpSpPr/>
            <p:nvPr/>
          </p:nvGrpSpPr>
          <p:grpSpPr>
            <a:xfrm>
              <a:off x="12482" y="6723"/>
              <a:ext cx="5420" cy="1704"/>
              <a:chOff x="12281" y="2557"/>
              <a:chExt cx="5420" cy="1704"/>
            </a:xfrm>
          </p:grpSpPr>
          <p:sp>
            <p:nvSpPr>
              <p:cNvPr id="5" name="1"/>
              <p:cNvSpPr txBox="1">
                <a:spLocks noChangeArrowheads="1"/>
              </p:cNvSpPr>
              <p:nvPr/>
            </p:nvSpPr>
            <p:spPr>
              <a:xfrm>
                <a:off x="12281" y="2557"/>
                <a:ext cx="5420" cy="9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心理危机过强的危害</a:t>
                </a:r>
              </a:p>
            </p:txBody>
          </p:sp>
          <p:cxnSp>
            <p:nvCxnSpPr>
              <p:cNvPr id="16" name="直接连接符 15"/>
              <p:cNvCxnSpPr/>
              <p:nvPr/>
            </p:nvCxnSpPr>
            <p:spPr>
              <a:xfrm>
                <a:off x="12578" y="4261"/>
                <a:ext cx="4781"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12482" y="1894"/>
              <a:ext cx="5420" cy="1365"/>
              <a:chOff x="12282" y="1694"/>
              <a:chExt cx="5420" cy="1365"/>
            </a:xfrm>
          </p:grpSpPr>
          <p:sp>
            <p:nvSpPr>
              <p:cNvPr id="22" name="1"/>
              <p:cNvSpPr txBox="1">
                <a:spLocks noChangeArrowheads="1"/>
              </p:cNvSpPr>
              <p:nvPr/>
            </p:nvSpPr>
            <p:spPr>
              <a:xfrm>
                <a:off x="12282" y="1694"/>
                <a:ext cx="5420" cy="9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个体面对心理危机的消极反应</a:t>
                </a:r>
              </a:p>
            </p:txBody>
          </p:sp>
          <p:cxnSp>
            <p:nvCxnSpPr>
              <p:cNvPr id="23" name="直接连接符 22"/>
              <p:cNvCxnSpPr/>
              <p:nvPr/>
            </p:nvCxnSpPr>
            <p:spPr>
              <a:xfrm>
                <a:off x="12580" y="3059"/>
                <a:ext cx="4781"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grpSp>
        <p:sp>
          <p:nvSpPr>
            <p:cNvPr id="25" name="1"/>
            <p:cNvSpPr txBox="1">
              <a:spLocks noChangeArrowheads="1"/>
            </p:cNvSpPr>
            <p:nvPr/>
          </p:nvSpPr>
          <p:spPr>
            <a:xfrm>
              <a:off x="12516" y="7922"/>
              <a:ext cx="5420" cy="9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endPar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endParaRPr>
            </a:p>
          </p:txBody>
        </p:sp>
      </p:grpSp>
      <p:sp>
        <p:nvSpPr>
          <p:cNvPr id="7" name="椭圆 6"/>
          <p:cNvSpPr/>
          <p:nvPr/>
        </p:nvSpPr>
        <p:spPr>
          <a:xfrm>
            <a:off x="4991735" y="3552190"/>
            <a:ext cx="2263140" cy="1401445"/>
          </a:xfrm>
          <a:prstGeom prst="ellipse">
            <a:avLst/>
          </a:prstGeom>
          <a:blipFill rotWithShape="1">
            <a:blip r:embed="rId3"/>
            <a:tile tx="0" ty="0" sx="100000" sy="10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232025" y="3519805"/>
            <a:ext cx="2263140" cy="1466215"/>
          </a:xfrm>
          <a:prstGeom prst="ellipse">
            <a:avLst/>
          </a:prstGeom>
          <a:blipFill rotWithShape="1">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51445" y="3537585"/>
            <a:ext cx="2262505" cy="1430655"/>
          </a:xfrm>
          <a:prstGeom prst="ellipse">
            <a:avLst/>
          </a:prstGeom>
          <a:blipFill rotWithShape="1">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0655" y="364490"/>
            <a:ext cx="2085975" cy="802640"/>
            <a:chOff x="563" y="435"/>
            <a:chExt cx="3285" cy="1264"/>
          </a:xfrm>
        </p:grpSpPr>
        <p:sp>
          <p:nvSpPr>
            <p:cNvPr id="11" name="稻壳儿_答辩小姐姐作品_2"/>
            <p:cNvSpPr/>
            <p:nvPr/>
          </p:nvSpPr>
          <p:spPr>
            <a:xfrm>
              <a:off x="563" y="435"/>
              <a:ext cx="3285" cy="1264"/>
            </a:xfrm>
            <a:prstGeom prst="donut">
              <a:avLst>
                <a:gd name="adj" fmla="val 3559"/>
              </a:avLst>
            </a:prstGeom>
            <a:solidFill>
              <a:schemeClr val="accent4">
                <a:lumMod val="50000"/>
              </a:schemeClr>
            </a:solidFill>
            <a:effectLst>
              <a:outerShdw blurRad="50800" dist="50800" dir="5400000" algn="ctr" rotWithShape="0">
                <a:srgbClr val="6E5444">
                  <a:alpha val="100000"/>
                </a:srgbClr>
              </a:outerShdw>
            </a:effectLst>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zh-CN" altLang="en-US">
                <a:solidFill>
                  <a:schemeClr val="accent4"/>
                </a:solidFill>
                <a:effectLst/>
                <a:cs typeface="+mn-ea"/>
                <a:sym typeface="+mn-lt"/>
              </a:endParaRPr>
            </a:p>
          </p:txBody>
        </p:sp>
        <p:sp>
          <p:nvSpPr>
            <p:cNvPr id="12" name="文本框 11"/>
            <p:cNvSpPr txBox="1"/>
            <p:nvPr/>
          </p:nvSpPr>
          <p:spPr>
            <a:xfrm>
              <a:off x="1102" y="607"/>
              <a:ext cx="2208" cy="919"/>
            </a:xfrm>
            <a:prstGeom prst="rect">
              <a:avLst/>
            </a:prstGeom>
            <a:noFill/>
          </p:spPr>
          <p:txBody>
            <a:bodyPr wrap="none" rtlCol="0">
              <a:spAutoFit/>
            </a:bodyPr>
            <a:lstStyle/>
            <a:p>
              <a:pPr algn="l"/>
              <a:r>
                <a:rPr lang="zh-CN" altLang="en-US" sz="3200">
                  <a:solidFill>
                    <a:srgbClr val="57493D"/>
                  </a:solidFill>
                  <a:sym typeface="+mn-ea"/>
                </a:rPr>
                <a:t>项目三</a:t>
              </a:r>
              <a:endParaRPr lang="zh-CN" altLang="en-US" sz="3200">
                <a:solidFill>
                  <a:srgbClr val="57493D"/>
                </a:solidFill>
              </a:endParaRPr>
            </a:p>
          </p:txBody>
        </p:sp>
      </p:grpSp>
      <p:sp>
        <p:nvSpPr>
          <p:cNvPr id="6" name="矩形 5"/>
          <p:cNvSpPr/>
          <p:nvPr/>
        </p:nvSpPr>
        <p:spPr>
          <a:xfrm>
            <a:off x="6983095" y="-23495"/>
            <a:ext cx="5208905" cy="6904990"/>
          </a:xfrm>
          <a:prstGeom prst="rect">
            <a:avLst/>
          </a:prstGeom>
          <a:solidFill>
            <a:srgbClr val="796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60655" y="1635125"/>
            <a:ext cx="7202170" cy="6858635"/>
          </a:xfrm>
          <a:prstGeom prst="rect">
            <a:avLst/>
          </a:prstGeom>
          <a:blipFill rotWithShape="1">
            <a:blip r:embed="rId3">
              <a:alphaModFix amt="52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462270" y="386080"/>
            <a:ext cx="3612515" cy="521970"/>
          </a:xfrm>
          <a:prstGeom prst="rect">
            <a:avLst/>
          </a:prstGeom>
          <a:solidFill>
            <a:srgbClr val="F8E2B7"/>
          </a:solidFill>
        </p:spPr>
        <p:txBody>
          <a:bodyPr wrap="square" rtlCol="0">
            <a:spAutoFit/>
          </a:bodyPr>
          <a:lstStyle/>
          <a:p>
            <a:pPr indent="0" algn="ctr">
              <a:buNone/>
            </a:pPr>
            <a:r>
              <a:rPr lang="zh-CN" altLang="en-US" sz="2800">
                <a:solidFill>
                  <a:srgbClr val="57493D"/>
                </a:solidFill>
              </a:rPr>
              <a:t>心海远航</a:t>
            </a:r>
          </a:p>
        </p:txBody>
      </p:sp>
      <p:sp>
        <p:nvSpPr>
          <p:cNvPr id="8" name="1"/>
          <p:cNvSpPr txBox="1">
            <a:spLocks noChangeArrowheads="1"/>
          </p:cNvSpPr>
          <p:nvPr/>
        </p:nvSpPr>
        <p:spPr>
          <a:xfrm>
            <a:off x="7362825" y="1635125"/>
            <a:ext cx="4638675"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en-US"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 什么是心理危机干预</a:t>
            </a:r>
          </a:p>
        </p:txBody>
      </p:sp>
      <p:sp>
        <p:nvSpPr>
          <p:cNvPr id="9" name="1"/>
          <p:cNvSpPr txBox="1">
            <a:spLocks noChangeArrowheads="1"/>
          </p:cNvSpPr>
          <p:nvPr/>
        </p:nvSpPr>
        <p:spPr>
          <a:xfrm>
            <a:off x="7362825" y="2706370"/>
            <a:ext cx="4829175"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en-US" altLang="zh-CN"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 </a:t>
            </a:r>
            <a:r>
              <a:rPr kumimoji="1" lang="zh-CN" altLang="en-US"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我需要心理咨询吗</a:t>
            </a:r>
          </a:p>
        </p:txBody>
      </p:sp>
      <p:sp>
        <p:nvSpPr>
          <p:cNvPr id="2" name="1"/>
          <p:cNvSpPr txBox="1">
            <a:spLocks noChangeArrowheads="1"/>
          </p:cNvSpPr>
          <p:nvPr/>
        </p:nvSpPr>
        <p:spPr>
          <a:xfrm>
            <a:off x="7362825" y="3899535"/>
            <a:ext cx="4829175"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en-US" altLang="zh-CN"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 </a:t>
            </a:r>
            <a:r>
              <a:rPr kumimoji="1" lang="zh-CN" altLang="en-US"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心理咨询如何帮到我</a:t>
            </a:r>
          </a:p>
        </p:txBody>
      </p:sp>
      <p:sp>
        <p:nvSpPr>
          <p:cNvPr id="4" name="1"/>
          <p:cNvSpPr txBox="1">
            <a:spLocks noChangeArrowheads="1"/>
          </p:cNvSpPr>
          <p:nvPr/>
        </p:nvSpPr>
        <p:spPr>
          <a:xfrm>
            <a:off x="7362825" y="5092700"/>
            <a:ext cx="4829175"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en-US" altLang="zh-CN"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 </a:t>
            </a:r>
            <a:r>
              <a:rPr kumimoji="1" lang="zh-CN" altLang="en-US"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走近心理咨询</a:t>
            </a: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00" y="1332865"/>
            <a:ext cx="3769360" cy="4354195"/>
          </a:xfrm>
          <a:prstGeom prst="rect">
            <a:avLst/>
          </a:prstGeom>
          <a:solidFill>
            <a:srgbClr val="6E5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435340" y="1332865"/>
            <a:ext cx="3769360" cy="4354195"/>
          </a:xfrm>
          <a:prstGeom prst="rect">
            <a:avLst/>
          </a:prstGeom>
          <a:solidFill>
            <a:srgbClr val="6E5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3504614"/>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414780" y="1632585"/>
            <a:ext cx="914400" cy="914400"/>
          </a:xfrm>
          <a:prstGeom prst="rect">
            <a:avLst/>
          </a:prstGeom>
        </p:spPr>
      </p:pic>
      <p:pic>
        <p:nvPicPr>
          <p:cNvPr id="7" name="图片 6" descr="3504614"/>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9796145" y="1632585"/>
            <a:ext cx="914400" cy="914400"/>
          </a:xfrm>
          <a:prstGeom prst="rect">
            <a:avLst/>
          </a:prstGeom>
        </p:spPr>
      </p:pic>
      <p:sp>
        <p:nvSpPr>
          <p:cNvPr id="8" name="文本框 7"/>
          <p:cNvSpPr txBox="1"/>
          <p:nvPr/>
        </p:nvSpPr>
        <p:spPr>
          <a:xfrm>
            <a:off x="527050" y="2546985"/>
            <a:ext cx="2790825" cy="1419860"/>
          </a:xfrm>
          <a:prstGeom prst="rect">
            <a:avLst/>
          </a:prstGeom>
          <a:noFill/>
        </p:spPr>
        <p:txBody>
          <a:bodyPr wrap="square" rtlCol="0" anchor="t">
            <a:spAutoFit/>
          </a:bodyPr>
          <a:lstStyle/>
          <a:p>
            <a:pPr algn="dist">
              <a:lnSpc>
                <a:spcPct val="180000"/>
              </a:lnSpc>
            </a:pPr>
            <a:r>
              <a:rPr lang="zh-CN" altLang="en-US" sz="2400">
                <a:solidFill>
                  <a:srgbClr val="FCF0D9"/>
                </a:solidFill>
                <a:latin typeface="思源黑体 CN Normal" panose="020B0400000000000000" charset="-122"/>
                <a:ea typeface="思源黑体 CN Normal" panose="020B0400000000000000" charset="-122"/>
              </a:rPr>
              <a:t>我遭遇心理危机</a:t>
            </a:r>
          </a:p>
          <a:p>
            <a:pPr algn="dist">
              <a:lnSpc>
                <a:spcPct val="180000"/>
              </a:lnSpc>
            </a:pPr>
            <a:r>
              <a:rPr lang="zh-CN" altLang="en-US" sz="2400">
                <a:solidFill>
                  <a:srgbClr val="FCF0D9"/>
                </a:solidFill>
                <a:latin typeface="思源黑体 CN Normal" panose="020B0400000000000000" charset="-122"/>
                <a:ea typeface="思源黑体 CN Normal" panose="020B0400000000000000" charset="-122"/>
              </a:rPr>
              <a:t>该怎么办</a:t>
            </a:r>
          </a:p>
        </p:txBody>
      </p:sp>
      <p:sp>
        <p:nvSpPr>
          <p:cNvPr id="9" name="1"/>
          <p:cNvSpPr txBox="1">
            <a:spLocks noChangeArrowheads="1"/>
          </p:cNvSpPr>
          <p:nvPr/>
        </p:nvSpPr>
        <p:spPr>
          <a:xfrm>
            <a:off x="4142740" y="1332865"/>
            <a:ext cx="3905885" cy="43529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60000"/>
              </a:lnSpc>
              <a:spcAft>
                <a:spcPts val="0"/>
              </a:spcAft>
            </a:pPr>
            <a:r>
              <a:rPr kumimoji="1" lang="en-US" altLang="zh-CN" dirty="0">
                <a:solidFill>
                  <a:srgbClr val="57493D"/>
                </a:solidFill>
                <a:effectLst/>
                <a:latin typeface="方正大黑_GBK" panose="02000000000000000000" charset="-122"/>
                <a:ea typeface="方正大黑_GBK" panose="02000000000000000000" charset="-122"/>
                <a:cs typeface="方正大黑_GBK" panose="02000000000000000000" charset="-122"/>
              </a:rPr>
              <a:t>    </a:t>
            </a:r>
            <a:r>
              <a:rPr kumimoji="1" lang="zh-CN" altLang="en-US" dirty="0">
                <a:solidFill>
                  <a:srgbClr val="57493D"/>
                </a:solidFill>
                <a:effectLst/>
                <a:latin typeface="方正大黑_GBK" panose="02000000000000000000" charset="-122"/>
                <a:ea typeface="方正大黑_GBK" panose="02000000000000000000" charset="-122"/>
                <a:cs typeface="方正大黑_GBK" panose="02000000000000000000" charset="-122"/>
              </a:rPr>
              <a:t>心理危机干预就是对面临困境或遭受挫折的处于心理危机状态的个体采取紧急应对策略， 帮助其心理功能恢复到正常水平， 并获得新的应对技能， 以预防未来心理危机的发生。 </a:t>
            </a:r>
          </a:p>
        </p:txBody>
      </p:sp>
      <p:sp>
        <p:nvSpPr>
          <p:cNvPr id="10" name="文本框 9"/>
          <p:cNvSpPr txBox="1"/>
          <p:nvPr/>
        </p:nvSpPr>
        <p:spPr>
          <a:xfrm>
            <a:off x="4472305" y="516255"/>
            <a:ext cx="3248025" cy="460375"/>
          </a:xfrm>
          <a:prstGeom prst="rect">
            <a:avLst/>
          </a:prstGeom>
          <a:noFill/>
        </p:spPr>
        <p:txBody>
          <a:bodyPr wrap="square" rtlCol="0" anchor="t">
            <a:spAutoFit/>
          </a:bodyPr>
          <a:lstStyle/>
          <a:p>
            <a:pPr algn="dist"/>
            <a:r>
              <a:rPr kumimoji="1" lang="zh-CN" altLang="en-US" sz="2400" dirty="0">
                <a:solidFill>
                  <a:srgbClr val="57493D"/>
                </a:solidFill>
                <a:effectLst/>
                <a:latin typeface="方正大黑_GBK" panose="02000000000000000000" charset="-122"/>
                <a:ea typeface="方正大黑_GBK" panose="02000000000000000000" charset="-122"/>
                <a:cs typeface="方正大黑_GBK" panose="02000000000000000000" charset="-122"/>
              </a:rPr>
              <a:t>心理危机干预</a:t>
            </a:r>
          </a:p>
        </p:txBody>
      </p:sp>
      <p:sp>
        <p:nvSpPr>
          <p:cNvPr id="11" name="1"/>
          <p:cNvSpPr txBox="1">
            <a:spLocks noChangeArrowheads="1"/>
          </p:cNvSpPr>
          <p:nvPr/>
        </p:nvSpPr>
        <p:spPr>
          <a:xfrm>
            <a:off x="8602345" y="3348990"/>
            <a:ext cx="3467735" cy="15474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spcAft>
                <a:spcPts val="0"/>
              </a:spcAft>
            </a:pPr>
            <a:endParaRPr kumimoji="1" lang="zh-CN" altLang="en-US" sz="1400" dirty="0">
              <a:solidFill>
                <a:srgbClr val="FCF0D9"/>
              </a:solidFill>
              <a:effectLst/>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13" name="文本框 12"/>
          <p:cNvSpPr txBox="1"/>
          <p:nvPr/>
        </p:nvSpPr>
        <p:spPr>
          <a:xfrm>
            <a:off x="8759190" y="2546985"/>
            <a:ext cx="3007995" cy="1419860"/>
          </a:xfrm>
          <a:prstGeom prst="rect">
            <a:avLst/>
          </a:prstGeom>
          <a:noFill/>
        </p:spPr>
        <p:txBody>
          <a:bodyPr wrap="square" rtlCol="0" anchor="t">
            <a:spAutoFit/>
          </a:bodyPr>
          <a:lstStyle/>
          <a:p>
            <a:pPr algn="dist">
              <a:lnSpc>
                <a:spcPct val="180000"/>
              </a:lnSpc>
              <a:buClrTx/>
              <a:buSzTx/>
              <a:buNone/>
            </a:pPr>
            <a:r>
              <a:rPr lang="zh-CN" altLang="en-US" sz="2400">
                <a:solidFill>
                  <a:srgbClr val="FCF0D9"/>
                </a:solidFill>
                <a:latin typeface="思源黑体 CN Normal" panose="020B0400000000000000" charset="-122"/>
                <a:ea typeface="思源黑体 CN Normal" panose="020B0400000000000000" charset="-122"/>
              </a:rPr>
              <a:t>身边的同学遇到危机 我该做什么</a:t>
            </a: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blipFill>
        <a:effectLst/>
      </p:bgPr>
    </p:bg>
    <p:spTree>
      <p:nvGrpSpPr>
        <p:cNvPr id="1" name=""/>
        <p:cNvGrpSpPr/>
        <p:nvPr/>
      </p:nvGrpSpPr>
      <p:grpSpPr>
        <a:xfrm>
          <a:off x="0" y="0"/>
          <a:ext cx="0" cy="0"/>
          <a:chOff x="0" y="0"/>
          <a:chExt cx="0" cy="0"/>
        </a:xfrm>
      </p:grpSpPr>
      <p:sp>
        <p:nvSpPr>
          <p:cNvPr id="3" name="矩形 2"/>
          <p:cNvSpPr/>
          <p:nvPr/>
        </p:nvSpPr>
        <p:spPr>
          <a:xfrm>
            <a:off x="5729605" y="0"/>
            <a:ext cx="6462395" cy="6870700"/>
          </a:xfrm>
          <a:prstGeom prst="rect">
            <a:avLst/>
          </a:prstGeom>
          <a:solidFill>
            <a:srgbClr val="FCF0D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5885180" y="4721225"/>
            <a:ext cx="5857875" cy="1279525"/>
            <a:chOff x="9514" y="-35"/>
            <a:chExt cx="9225" cy="2015"/>
          </a:xfrm>
        </p:grpSpPr>
        <p:sp>
          <p:nvSpPr>
            <p:cNvPr id="4" name="文本框 3"/>
            <p:cNvSpPr txBox="1"/>
            <p:nvPr/>
          </p:nvSpPr>
          <p:spPr>
            <a:xfrm>
              <a:off x="9515" y="1449"/>
              <a:ext cx="9224" cy="531"/>
            </a:xfrm>
            <a:prstGeom prst="rect">
              <a:avLst/>
            </a:prstGeom>
            <a:solidFill>
              <a:srgbClr val="6E5444"/>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rgbClr val="F8E2B7"/>
                  </a:solidFill>
                  <a:latin typeface="思源黑体 CN Normal" panose="020B0400000000000000" charset="-122"/>
                  <a:ea typeface="思源黑体 CN Normal" panose="020B0400000000000000" charset="-122"/>
                </a:rPr>
                <a:t>心理咨询就是接受思想工作。</a:t>
              </a:r>
            </a:p>
          </p:txBody>
        </p:sp>
        <p:sp>
          <p:nvSpPr>
            <p:cNvPr id="6" name="文本框 3"/>
            <p:cNvSpPr txBox="1"/>
            <p:nvPr/>
          </p:nvSpPr>
          <p:spPr>
            <a:xfrm>
              <a:off x="9515" y="-35"/>
              <a:ext cx="9223" cy="531"/>
            </a:xfrm>
            <a:prstGeom prst="rect">
              <a:avLst/>
            </a:prstGeom>
            <a:solidFill>
              <a:srgbClr val="6E5444"/>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rgbClr val="F8E2B7"/>
                  </a:solidFill>
                  <a:latin typeface="思源黑体 CN Normal" panose="020B0400000000000000" charset="-122"/>
                  <a:ea typeface="思源黑体 CN Normal" panose="020B0400000000000000" charset="-122"/>
                </a:rPr>
                <a:t>心理问题可以自我调适、自行解决，不需要找心理咨询师。</a:t>
              </a:r>
            </a:p>
          </p:txBody>
        </p:sp>
        <p:sp>
          <p:nvSpPr>
            <p:cNvPr id="7" name="文本框 3"/>
            <p:cNvSpPr txBox="1"/>
            <p:nvPr/>
          </p:nvSpPr>
          <p:spPr>
            <a:xfrm>
              <a:off x="9514" y="698"/>
              <a:ext cx="9224" cy="531"/>
            </a:xfrm>
            <a:prstGeom prst="rect">
              <a:avLst/>
            </a:prstGeom>
            <a:solidFill>
              <a:srgbClr val="6E5444"/>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rgbClr val="F8E2B7"/>
                  </a:solidFill>
                  <a:latin typeface="思源黑体 CN Normal" panose="020B0400000000000000" charset="-122"/>
                  <a:ea typeface="思源黑体 CN Normal" panose="020B0400000000000000" charset="-122"/>
                </a:rPr>
                <a:t>心理疾病不需要住院治疗， 心理咨询就够了。</a:t>
              </a:r>
            </a:p>
          </p:txBody>
        </p:sp>
      </p:grpSp>
      <p:grpSp>
        <p:nvGrpSpPr>
          <p:cNvPr id="9" name="组合 8"/>
          <p:cNvGrpSpPr/>
          <p:nvPr/>
        </p:nvGrpSpPr>
        <p:grpSpPr>
          <a:xfrm>
            <a:off x="5885180" y="2685415"/>
            <a:ext cx="5857240" cy="1279525"/>
            <a:chOff x="9269" y="640"/>
            <a:chExt cx="9224" cy="2015"/>
          </a:xfrm>
        </p:grpSpPr>
        <p:sp>
          <p:nvSpPr>
            <p:cNvPr id="11" name="文本框 10"/>
            <p:cNvSpPr txBox="1"/>
            <p:nvPr/>
          </p:nvSpPr>
          <p:spPr>
            <a:xfrm>
              <a:off x="9269" y="2124"/>
              <a:ext cx="9224" cy="531"/>
            </a:xfrm>
            <a:prstGeom prst="rect">
              <a:avLst/>
            </a:prstGeom>
            <a:solidFill>
              <a:srgbClr val="6E5444"/>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rgbClr val="F8E2B7"/>
                  </a:solidFill>
                  <a:latin typeface="思源黑体 CN Normal" panose="020B0400000000000000" charset="-122"/>
                  <a:ea typeface="思源黑体 CN Normal" panose="020B0400000000000000" charset="-122"/>
                </a:rPr>
                <a:t>心理咨询能够消除痛苦， 我很期待</a:t>
              </a:r>
              <a:r>
                <a:rPr lang="en-US" altLang="zh-CN" sz="1600" dirty="0">
                  <a:solidFill>
                    <a:srgbClr val="F8E2B7"/>
                  </a:solidFill>
                  <a:latin typeface="思源黑体 CN Normal" panose="020B0400000000000000" charset="-122"/>
                  <a:ea typeface="思源黑体 CN Normal" panose="020B0400000000000000" charset="-122"/>
                </a:rPr>
                <a:t>……</a:t>
              </a:r>
            </a:p>
          </p:txBody>
        </p:sp>
        <p:sp>
          <p:nvSpPr>
            <p:cNvPr id="12" name="文本框 3"/>
            <p:cNvSpPr txBox="1"/>
            <p:nvPr/>
          </p:nvSpPr>
          <p:spPr>
            <a:xfrm>
              <a:off x="9269" y="640"/>
              <a:ext cx="9224" cy="531"/>
            </a:xfrm>
            <a:prstGeom prst="rect">
              <a:avLst/>
            </a:prstGeom>
            <a:solidFill>
              <a:srgbClr val="6E5444"/>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rgbClr val="F8E2B7"/>
                  </a:solidFill>
                  <a:latin typeface="思源黑体 CN Normal" panose="020B0400000000000000" charset="-122"/>
                  <a:ea typeface="思源黑体 CN Normal" panose="020B0400000000000000" charset="-122"/>
                </a:rPr>
                <a:t>心理咨询会暴露隐私， 不安全， 我不想去！</a:t>
              </a:r>
            </a:p>
          </p:txBody>
        </p:sp>
        <p:sp>
          <p:nvSpPr>
            <p:cNvPr id="13" name="文本框 3"/>
            <p:cNvSpPr txBox="1"/>
            <p:nvPr/>
          </p:nvSpPr>
          <p:spPr>
            <a:xfrm>
              <a:off x="9269" y="1382"/>
              <a:ext cx="9224" cy="531"/>
            </a:xfrm>
            <a:prstGeom prst="rect">
              <a:avLst/>
            </a:prstGeom>
            <a:solidFill>
              <a:srgbClr val="6E5444"/>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rgbClr val="F8E2B7"/>
                  </a:solidFill>
                  <a:latin typeface="思源黑体 CN Normal" panose="020B0400000000000000" charset="-122"/>
                  <a:ea typeface="思源黑体 CN Normal" panose="020B0400000000000000" charset="-122"/>
                </a:rPr>
                <a:t>心理咨询一次就能解决问题。</a:t>
              </a:r>
            </a:p>
          </p:txBody>
        </p:sp>
      </p:grpSp>
      <p:grpSp>
        <p:nvGrpSpPr>
          <p:cNvPr id="15" name="组合 14"/>
          <p:cNvGrpSpPr/>
          <p:nvPr/>
        </p:nvGrpSpPr>
        <p:grpSpPr>
          <a:xfrm>
            <a:off x="5885180" y="560705"/>
            <a:ext cx="5857240" cy="1264285"/>
            <a:chOff x="9269" y="820"/>
            <a:chExt cx="9224" cy="1991"/>
          </a:xfrm>
        </p:grpSpPr>
        <p:sp>
          <p:nvSpPr>
            <p:cNvPr id="16" name="文本框 15"/>
            <p:cNvSpPr txBox="1"/>
            <p:nvPr/>
          </p:nvSpPr>
          <p:spPr>
            <a:xfrm>
              <a:off x="9269" y="2280"/>
              <a:ext cx="9224" cy="531"/>
            </a:xfrm>
            <a:prstGeom prst="rect">
              <a:avLst/>
            </a:prstGeom>
            <a:solidFill>
              <a:srgbClr val="6E5444"/>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rgbClr val="F8E2B7"/>
                  </a:solidFill>
                  <a:latin typeface="思源黑体 CN Normal" panose="020B0400000000000000" charset="-122"/>
                  <a:ea typeface="思源黑体 CN Normal" panose="020B0400000000000000" charset="-122"/>
                </a:rPr>
                <a:t>心理咨询师会给出建议， 我想听听。</a:t>
              </a:r>
            </a:p>
          </p:txBody>
        </p:sp>
        <p:sp>
          <p:nvSpPr>
            <p:cNvPr id="18" name="文本框 3"/>
            <p:cNvSpPr txBox="1"/>
            <p:nvPr/>
          </p:nvSpPr>
          <p:spPr>
            <a:xfrm>
              <a:off x="9269" y="820"/>
              <a:ext cx="9224" cy="531"/>
            </a:xfrm>
            <a:prstGeom prst="rect">
              <a:avLst/>
            </a:prstGeom>
            <a:solidFill>
              <a:srgbClr val="6E5444"/>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rgbClr val="F8E2B7"/>
                  </a:solidFill>
                  <a:latin typeface="思源黑体 CN Normal" panose="020B0400000000000000" charset="-122"/>
                  <a:ea typeface="思源黑体 CN Normal" panose="020B0400000000000000" charset="-122"/>
                </a:rPr>
                <a:t>去心理咨询都是有病的人， 我没病， 我不去！</a:t>
              </a:r>
            </a:p>
          </p:txBody>
        </p:sp>
        <p:sp>
          <p:nvSpPr>
            <p:cNvPr id="19" name="文本框 3"/>
            <p:cNvSpPr txBox="1"/>
            <p:nvPr/>
          </p:nvSpPr>
          <p:spPr>
            <a:xfrm>
              <a:off x="9269" y="1550"/>
              <a:ext cx="9224" cy="531"/>
            </a:xfrm>
            <a:prstGeom prst="rect">
              <a:avLst/>
            </a:prstGeom>
            <a:solidFill>
              <a:srgbClr val="6E5444"/>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rgbClr val="F8E2B7"/>
                  </a:solidFill>
                  <a:latin typeface="思源黑体 CN Normal" panose="020B0400000000000000" charset="-122"/>
                  <a:ea typeface="思源黑体 CN Normal" panose="020B0400000000000000" charset="-122"/>
                </a:rPr>
                <a:t>心理咨询就是聊聊天， 谈谈心， 也没什么神秘的</a:t>
              </a:r>
              <a:r>
                <a:rPr lang="en-US" altLang="zh-CN" sz="1600" dirty="0">
                  <a:solidFill>
                    <a:srgbClr val="F8E2B7"/>
                  </a:solidFill>
                  <a:latin typeface="思源黑体 CN Normal" panose="020B0400000000000000" charset="-122"/>
                  <a:ea typeface="思源黑体 CN Normal" panose="020B0400000000000000" charset="-122"/>
                </a:rPr>
                <a:t>……</a:t>
              </a:r>
            </a:p>
          </p:txBody>
        </p:sp>
      </p:grpSp>
      <p:sp>
        <p:nvSpPr>
          <p:cNvPr id="20" name="矩形 19"/>
          <p:cNvSpPr/>
          <p:nvPr/>
        </p:nvSpPr>
        <p:spPr>
          <a:xfrm>
            <a:off x="1144270" y="0"/>
            <a:ext cx="1287145" cy="5246370"/>
          </a:xfrm>
          <a:prstGeom prst="rect">
            <a:avLst/>
          </a:prstGeom>
          <a:solidFill>
            <a:srgbClr val="6E5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t>关</a:t>
            </a:r>
          </a:p>
          <a:p>
            <a:pPr algn="ctr"/>
            <a:r>
              <a:rPr lang="zh-CN" altLang="en-US" sz="2800"/>
              <a:t>于</a:t>
            </a:r>
          </a:p>
          <a:p>
            <a:pPr algn="ctr"/>
            <a:r>
              <a:rPr lang="zh-CN" altLang="en-US" sz="2800"/>
              <a:t>心</a:t>
            </a:r>
          </a:p>
          <a:p>
            <a:pPr algn="ctr"/>
            <a:r>
              <a:rPr lang="zh-CN" altLang="en-US" sz="2800"/>
              <a:t>理</a:t>
            </a:r>
          </a:p>
          <a:p>
            <a:pPr algn="ctr"/>
            <a:r>
              <a:rPr lang="zh-CN" altLang="en-US" sz="2800"/>
              <a:t>咨</a:t>
            </a:r>
          </a:p>
          <a:p>
            <a:pPr algn="ctr"/>
            <a:r>
              <a:rPr lang="zh-CN" altLang="en-US" sz="2800"/>
              <a:t>询</a:t>
            </a:r>
          </a:p>
          <a:p>
            <a:pPr algn="ctr"/>
            <a:r>
              <a:rPr lang="zh-CN" altLang="en-US" sz="2800"/>
              <a:t>的</a:t>
            </a:r>
          </a:p>
          <a:p>
            <a:pPr algn="ctr"/>
            <a:r>
              <a:rPr lang="zh-CN" altLang="en-US" sz="2800"/>
              <a:t>九</a:t>
            </a:r>
          </a:p>
          <a:p>
            <a:pPr algn="ctr"/>
            <a:r>
              <a:rPr lang="zh-CN" altLang="en-US" sz="2800"/>
              <a:t>个</a:t>
            </a:r>
          </a:p>
          <a:p>
            <a:pPr algn="ctr"/>
            <a:r>
              <a:rPr lang="zh-CN" altLang="en-US" sz="2800"/>
              <a:t>误</a:t>
            </a:r>
          </a:p>
          <a:p>
            <a:pPr algn="ctr"/>
            <a:r>
              <a:rPr lang="zh-CN" altLang="en-US" sz="2800"/>
              <a:t>解</a:t>
            </a: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p:cNvSpPr>
          <p:nvPr/>
        </p:nvSpPr>
        <p:spPr>
          <a:xfrm>
            <a:off x="1234440" y="1421765"/>
            <a:ext cx="5832475" cy="1143000"/>
          </a:xfrm>
          <a:prstGeom prst="rect">
            <a:avLst/>
          </a:prstGeom>
          <a:solidFill>
            <a:srgbClr val="6E5444"/>
          </a:solidFill>
          <a:ln w="9525">
            <a:noFill/>
          </a:ln>
        </p:spPr>
        <p:txBody>
          <a:bodyPr vert="horz" wrap="square" lIns="91440" tIns="45720" rIns="91440" bIns="45720" anchor="ct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ctr" eaLnBrk="1" hangingPunct="1"/>
            <a:r>
              <a:rPr lang="zh-CN" altLang="en-US" dirty="0">
                <a:solidFill>
                  <a:srgbClr val="F8E2B7"/>
                </a:solidFill>
                <a:latin typeface="思源黑体 CN Normal" panose="020B0400000000000000" charset="-122"/>
                <a:ea typeface="思源黑体 CN Normal" panose="020B0400000000000000" charset="-122"/>
                <a:cs typeface="思源黑体 CN Normal" panose="020B0400000000000000" charset="-122"/>
              </a:rPr>
              <a:t>走近心理咨询</a:t>
            </a:r>
          </a:p>
        </p:txBody>
      </p:sp>
      <p:sp>
        <p:nvSpPr>
          <p:cNvPr id="23555" name="Rectangle 3"/>
          <p:cNvSpPr>
            <a:spLocks noGrp="1" noRot="1"/>
          </p:cNvSpPr>
          <p:nvPr/>
        </p:nvSpPr>
        <p:spPr>
          <a:xfrm>
            <a:off x="1234440" y="2892425"/>
            <a:ext cx="6296025" cy="38862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80000"/>
              <a:buFont typeface="Wingdings" panose="05000000000000000000" pitchFamily="2" charset="2"/>
              <a:buChar char="v"/>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9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85000"/>
              <a:buFont typeface="Wingdings" panose="05000000000000000000" pitchFamily="2" charset="2"/>
              <a:buChar char="v"/>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190000"/>
              </a:lnSpc>
              <a:buNone/>
            </a:pPr>
            <a:r>
              <a:rPr lang="zh-CN" sz="2400" dirty="0">
                <a:solidFill>
                  <a:srgbClr val="57493D"/>
                </a:solidFill>
                <a:latin typeface="思源黑体旧字形 Light" panose="020B0300000000000000" charset="-128"/>
                <a:cs typeface="思源黑体旧字形 Light" panose="020B0300000000000000" charset="-128"/>
              </a:rPr>
              <a:t>面对面心相近</a:t>
            </a:r>
            <a:r>
              <a:rPr lang="en-US" altLang="zh-CN" sz="2400" dirty="0">
                <a:solidFill>
                  <a:srgbClr val="57493D"/>
                </a:solidFill>
                <a:latin typeface="思源黑体旧字形 Light" panose="020B0300000000000000" charset="-128"/>
                <a:cs typeface="思源黑体旧字形 Light" panose="020B0300000000000000" charset="-128"/>
              </a:rPr>
              <a:t>——</a:t>
            </a:r>
            <a:r>
              <a:rPr lang="zh-CN" altLang="en-US" sz="2400" dirty="0">
                <a:solidFill>
                  <a:srgbClr val="57493D"/>
                </a:solidFill>
                <a:latin typeface="思源黑体旧字形 Light" panose="020B0300000000000000" charset="-128"/>
                <a:cs typeface="思源黑体旧字形 Light" panose="020B0300000000000000" charset="-128"/>
              </a:rPr>
              <a:t>门诊咨询</a:t>
            </a:r>
            <a:endParaRPr sz="2400" dirty="0">
              <a:solidFill>
                <a:srgbClr val="57493D"/>
              </a:solidFill>
              <a:latin typeface="思源黑体旧字形 Light" panose="020B0300000000000000" charset="-128"/>
              <a:cs typeface="思源黑体旧字形 Light" panose="020B0300000000000000" charset="-128"/>
            </a:endParaRPr>
          </a:p>
          <a:p>
            <a:pPr marL="0" indent="0" eaLnBrk="1" hangingPunct="1">
              <a:lnSpc>
                <a:spcPct val="190000"/>
              </a:lnSpc>
              <a:buNone/>
            </a:pPr>
            <a:r>
              <a:rPr lang="zh-CN" altLang="en-US" sz="2400" dirty="0">
                <a:solidFill>
                  <a:srgbClr val="57493D"/>
                </a:solidFill>
                <a:latin typeface="思源黑体旧字形 Light" panose="020B0300000000000000" charset="-128"/>
                <a:cs typeface="思源黑体旧字形 Light" panose="020B0300000000000000" charset="-128"/>
                <a:sym typeface="+mn-ea"/>
              </a:rPr>
              <a:t>电话连着你和我</a:t>
            </a:r>
            <a:r>
              <a:rPr lang="en-US" altLang="zh-CN" sz="2400" dirty="0">
                <a:solidFill>
                  <a:srgbClr val="57493D"/>
                </a:solidFill>
                <a:latin typeface="思源黑体旧字形 Light" panose="020B0300000000000000" charset="-128"/>
                <a:cs typeface="思源黑体旧字形 Light" panose="020B0300000000000000" charset="-128"/>
                <a:sym typeface="+mn-ea"/>
              </a:rPr>
              <a:t>——</a:t>
            </a:r>
            <a:r>
              <a:rPr lang="zh-CN" altLang="en-US" sz="2400" dirty="0">
                <a:solidFill>
                  <a:srgbClr val="57493D"/>
                </a:solidFill>
                <a:latin typeface="思源黑体旧字形 Light" panose="020B0300000000000000" charset="-128"/>
                <a:cs typeface="思源黑体旧字形 Light" panose="020B0300000000000000" charset="-128"/>
                <a:sym typeface="+mn-ea"/>
              </a:rPr>
              <a:t>电话咨询</a:t>
            </a:r>
            <a:endParaRPr sz="2400" dirty="0">
              <a:solidFill>
                <a:srgbClr val="57493D"/>
              </a:solidFill>
              <a:latin typeface="思源黑体旧字形 Light" panose="020B0300000000000000" charset="-128"/>
              <a:cs typeface="思源黑体旧字形 Light" panose="020B0300000000000000" charset="-128"/>
            </a:endParaRPr>
          </a:p>
          <a:p>
            <a:pPr marL="0" indent="0" eaLnBrk="1" hangingPunct="1">
              <a:lnSpc>
                <a:spcPct val="190000"/>
              </a:lnSpc>
              <a:buNone/>
            </a:pPr>
            <a:r>
              <a:rPr lang="zh-CN" altLang="en-US" sz="2400" dirty="0">
                <a:solidFill>
                  <a:srgbClr val="57493D"/>
                </a:solidFill>
                <a:latin typeface="思源黑体旧字形 Light" panose="020B0300000000000000" charset="-128"/>
                <a:cs typeface="思源黑体旧字形 Light" panose="020B0300000000000000" charset="-128"/>
                <a:sym typeface="+mn-ea"/>
              </a:rPr>
              <a:t>人虽远心相通</a:t>
            </a:r>
            <a:r>
              <a:rPr lang="en-US" altLang="zh-CN" sz="2400" dirty="0">
                <a:solidFill>
                  <a:srgbClr val="57493D"/>
                </a:solidFill>
                <a:latin typeface="思源黑体旧字形 Light" panose="020B0300000000000000" charset="-128"/>
                <a:cs typeface="思源黑体旧字形 Light" panose="020B0300000000000000" charset="-128"/>
                <a:sym typeface="+mn-ea"/>
              </a:rPr>
              <a:t>——</a:t>
            </a:r>
            <a:r>
              <a:rPr lang="zh-CN" altLang="en-US" sz="2400" dirty="0">
                <a:solidFill>
                  <a:srgbClr val="57493D"/>
                </a:solidFill>
                <a:latin typeface="思源黑体旧字形 Light" panose="020B0300000000000000" charset="-128"/>
                <a:cs typeface="思源黑体旧字形 Light" panose="020B0300000000000000" charset="-128"/>
                <a:sym typeface="+mn-ea"/>
              </a:rPr>
              <a:t>互联网咨询</a:t>
            </a:r>
            <a:endParaRPr sz="2400" dirty="0">
              <a:solidFill>
                <a:srgbClr val="57493D"/>
              </a:solidFill>
              <a:latin typeface="思源黑体旧字形 Light" panose="020B0300000000000000" charset="-128"/>
              <a:cs typeface="思源黑体旧字形 Light" panose="020B0300000000000000" charset="-128"/>
            </a:endParaRPr>
          </a:p>
          <a:p>
            <a:pPr marL="0" indent="0" eaLnBrk="1" hangingPunct="1">
              <a:lnSpc>
                <a:spcPct val="190000"/>
              </a:lnSpc>
              <a:buNone/>
            </a:pPr>
            <a:r>
              <a:rPr lang="zh-CN" altLang="en-US" sz="2400" dirty="0">
                <a:solidFill>
                  <a:srgbClr val="57493D"/>
                </a:solidFill>
                <a:latin typeface="思源黑体旧字形 Light" panose="020B0300000000000000" charset="-128"/>
                <a:cs typeface="思源黑体旧字形 Light" panose="020B0300000000000000" charset="-128"/>
                <a:sym typeface="+mn-ea"/>
              </a:rPr>
              <a:t>同相伴共成长</a:t>
            </a:r>
            <a:r>
              <a:rPr lang="en-US" altLang="zh-CN" sz="2400" dirty="0">
                <a:solidFill>
                  <a:srgbClr val="57493D"/>
                </a:solidFill>
                <a:latin typeface="思源黑体旧字形 Light" panose="020B0300000000000000" charset="-128"/>
                <a:cs typeface="思源黑体旧字形 Light" panose="020B0300000000000000" charset="-128"/>
                <a:sym typeface="+mn-ea"/>
              </a:rPr>
              <a:t>——</a:t>
            </a:r>
            <a:r>
              <a:rPr lang="zh-CN" altLang="en-US" sz="2400" dirty="0">
                <a:solidFill>
                  <a:srgbClr val="57493D"/>
                </a:solidFill>
                <a:latin typeface="思源黑体旧字形 Light" panose="020B0300000000000000" charset="-128"/>
                <a:cs typeface="思源黑体旧字形 Light" panose="020B0300000000000000" charset="-128"/>
                <a:sym typeface="+mn-ea"/>
              </a:rPr>
              <a:t>团体心理咨询</a:t>
            </a:r>
            <a:endParaRPr lang="zh-CN" altLang="en-US" sz="2400" dirty="0">
              <a:solidFill>
                <a:srgbClr val="57493D"/>
              </a:solidFill>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2" name="矩形 1"/>
          <p:cNvSpPr/>
          <p:nvPr/>
        </p:nvSpPr>
        <p:spPr>
          <a:xfrm>
            <a:off x="26670" y="353695"/>
            <a:ext cx="12178030" cy="149225"/>
          </a:xfrm>
          <a:prstGeom prst="rect">
            <a:avLst/>
          </a:prstGeom>
          <a:solidFill>
            <a:srgbClr val="6E5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670" y="81280"/>
            <a:ext cx="12178030" cy="149225"/>
          </a:xfrm>
          <a:prstGeom prst="rect">
            <a:avLst/>
          </a:prstGeom>
          <a:solidFill>
            <a:srgbClr val="F8E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flipH="1">
            <a:off x="6015355" y="502920"/>
            <a:ext cx="6189345" cy="6381750"/>
          </a:xfrm>
          <a:prstGeom prst="rtTriangle">
            <a:avLst/>
          </a:prstGeom>
          <a:blipFill rotWithShape="1">
            <a:blip r:embed="rId3"/>
            <a:tile tx="0" ty="0" sx="100000" sy="100000" flip="none" algn="b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5082746" cy="6857999"/>
          </a:xfrm>
          <a:prstGeom prst="rect">
            <a:avLst/>
          </a:prstGeom>
          <a:solidFill>
            <a:srgbClr val="6E544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5082746" y="1"/>
            <a:ext cx="5908658" cy="6857999"/>
          </a:xfrm>
          <a:prstGeom prst="rect">
            <a:avLst/>
          </a:prstGeom>
        </p:spPr>
      </p:pic>
    </p:spTree>
    <p:extLst>
      <p:ext uri="{BB962C8B-B14F-4D97-AF65-F5344CB8AC3E}">
        <p14:creationId xmlns:p14="http://schemas.microsoft.com/office/powerpoint/2010/main" val="4032120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15"/>
          <p:cNvSpPr/>
          <p:nvPr/>
        </p:nvSpPr>
        <p:spPr>
          <a:xfrm>
            <a:off x="716915" y="863600"/>
            <a:ext cx="9896475" cy="513080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3423" h="7200">
                <a:moveTo>
                  <a:pt x="6712" y="0"/>
                </a:moveTo>
                <a:cubicBezTo>
                  <a:pt x="10418" y="0"/>
                  <a:pt x="13423" y="3005"/>
                  <a:pt x="13423" y="6712"/>
                </a:cubicBezTo>
                <a:cubicBezTo>
                  <a:pt x="13423" y="6856"/>
                  <a:pt x="13418" y="7000"/>
                  <a:pt x="13409" y="7143"/>
                </a:cubicBezTo>
                <a:lnTo>
                  <a:pt x="13405" y="7200"/>
                </a:lnTo>
                <a:lnTo>
                  <a:pt x="18" y="7200"/>
                </a:lnTo>
                <a:lnTo>
                  <a:pt x="14" y="7143"/>
                </a:lnTo>
                <a:cubicBezTo>
                  <a:pt x="5" y="7000"/>
                  <a:pt x="0" y="6856"/>
                  <a:pt x="0" y="6712"/>
                </a:cubicBezTo>
                <a:cubicBezTo>
                  <a:pt x="0" y="3005"/>
                  <a:pt x="3005" y="0"/>
                  <a:pt x="6712" y="0"/>
                </a:cubicBezTo>
                <a:close/>
              </a:path>
            </a:pathLst>
          </a:custGeom>
          <a:solidFill>
            <a:srgbClr val="A18C7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任意多边形 17"/>
          <p:cNvSpPr/>
          <p:nvPr/>
        </p:nvSpPr>
        <p:spPr>
          <a:xfrm>
            <a:off x="1943100" y="1602105"/>
            <a:ext cx="7531100" cy="406527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3423" h="7200">
                <a:moveTo>
                  <a:pt x="6712" y="0"/>
                </a:moveTo>
                <a:cubicBezTo>
                  <a:pt x="10418" y="0"/>
                  <a:pt x="13423" y="3005"/>
                  <a:pt x="13423" y="6712"/>
                </a:cubicBezTo>
                <a:cubicBezTo>
                  <a:pt x="13423" y="6856"/>
                  <a:pt x="13418" y="7000"/>
                  <a:pt x="13409" y="7143"/>
                </a:cubicBezTo>
                <a:lnTo>
                  <a:pt x="13405" y="7200"/>
                </a:lnTo>
                <a:lnTo>
                  <a:pt x="18" y="7200"/>
                </a:lnTo>
                <a:lnTo>
                  <a:pt x="14" y="7143"/>
                </a:lnTo>
                <a:cubicBezTo>
                  <a:pt x="5" y="7000"/>
                  <a:pt x="0" y="6856"/>
                  <a:pt x="0" y="6712"/>
                </a:cubicBezTo>
                <a:cubicBezTo>
                  <a:pt x="0" y="3005"/>
                  <a:pt x="3005" y="0"/>
                  <a:pt x="6712" y="0"/>
                </a:cubicBezTo>
                <a:close/>
              </a:path>
            </a:pathLst>
          </a:custGeom>
          <a:blipFill rotWithShape="1">
            <a:blip r:embed="rId31"/>
            <a:tile tx="0" ty="0" sx="100000" sy="10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任意多边形 16"/>
          <p:cNvSpPr/>
          <p:nvPr/>
        </p:nvSpPr>
        <p:spPr>
          <a:xfrm>
            <a:off x="1351280" y="1289685"/>
            <a:ext cx="8701405" cy="457200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3423" h="7200">
                <a:moveTo>
                  <a:pt x="6712" y="0"/>
                </a:moveTo>
                <a:cubicBezTo>
                  <a:pt x="10418" y="0"/>
                  <a:pt x="13423" y="3005"/>
                  <a:pt x="13423" y="6712"/>
                </a:cubicBezTo>
                <a:cubicBezTo>
                  <a:pt x="13423" y="6856"/>
                  <a:pt x="13418" y="7000"/>
                  <a:pt x="13409" y="7143"/>
                </a:cubicBezTo>
                <a:lnTo>
                  <a:pt x="13405" y="7200"/>
                </a:lnTo>
                <a:lnTo>
                  <a:pt x="18" y="7200"/>
                </a:lnTo>
                <a:lnTo>
                  <a:pt x="14" y="7143"/>
                </a:lnTo>
                <a:cubicBezTo>
                  <a:pt x="5" y="7000"/>
                  <a:pt x="0" y="6856"/>
                  <a:pt x="0" y="6712"/>
                </a:cubicBezTo>
                <a:cubicBezTo>
                  <a:pt x="0" y="3005"/>
                  <a:pt x="3005" y="0"/>
                  <a:pt x="6712" y="0"/>
                </a:cubicBezTo>
                <a:close/>
              </a:path>
            </a:pathLst>
          </a:custGeom>
          <a:solidFill>
            <a:srgbClr val="57493D">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Rectangle 20" descr="7b0a20202020227461726765744d6f64756c65223a20226b6f6e6c696e65666f6e7473220a7d0a"/>
          <p:cNvSpPr/>
          <p:nvPr>
            <p:custDataLst>
              <p:tags r:id="rId2"/>
            </p:custDataLst>
          </p:nvPr>
        </p:nvSpPr>
        <p:spPr>
          <a:xfrm>
            <a:off x="3451964" y="4705230"/>
            <a:ext cx="2143276" cy="618780"/>
          </a:xfrm>
          <a:prstGeom prst="rect">
            <a:avLst/>
          </a:prstGeom>
        </p:spPr>
        <p:txBody>
          <a:bodyPr wrap="square">
            <a:normAutofit/>
          </a:bodyPr>
          <a:lstStyle/>
          <a:p>
            <a:pPr marL="0" marR="0" lvl="0" indent="0" defTabSz="904240" rtl="0" eaLnBrk="1" fontAlgn="auto" latinLnBrk="0" hangingPunct="1">
              <a:lnSpc>
                <a:spcPct val="120000"/>
              </a:lnSpc>
              <a:spcBef>
                <a:spcPts val="0"/>
              </a:spcBef>
              <a:spcAft>
                <a:spcPts val="0"/>
              </a:spcAft>
              <a:buClrTx/>
              <a:buSzTx/>
              <a:buFontTx/>
              <a:buNone/>
            </a:pPr>
            <a:r>
              <a:rPr kumimoji="0" lang="zh-CN" altLang="en-US" sz="2800" b="1" i="0" u="none" strike="noStrike" kern="1200" cap="none" spc="150" normalizeH="0" noProof="0" dirty="0">
                <a:ln>
                  <a:noFill/>
                </a:ln>
                <a:solidFill>
                  <a:schemeClr val="accent4">
                    <a:lumMod val="75000"/>
                  </a:schemeClr>
                </a:solidFill>
                <a:effectLst/>
                <a:uLnTx/>
                <a:uFillTx/>
                <a:latin typeface="方正兰亭黑简体" panose="02000000000000000000" charset="-122"/>
                <a:ea typeface="方正兰亭黑简体" panose="02000000000000000000" charset="-122"/>
                <a:sym typeface="方正兰亭黑简体" panose="02000000000000000000" charset="-122"/>
              </a:rPr>
              <a:t>心海起航</a:t>
            </a:r>
          </a:p>
        </p:txBody>
      </p:sp>
      <p:sp>
        <p:nvSpPr>
          <p:cNvPr id="22" name="Rectangle 21"/>
          <p:cNvSpPr/>
          <p:nvPr>
            <p:custDataLst>
              <p:tags r:id="rId3"/>
            </p:custDataLst>
          </p:nvPr>
        </p:nvSpPr>
        <p:spPr>
          <a:xfrm>
            <a:off x="5584848" y="3741631"/>
            <a:ext cx="2143276" cy="618780"/>
          </a:xfrm>
          <a:prstGeom prst="rect">
            <a:avLst/>
          </a:prstGeom>
        </p:spPr>
        <p:txBody>
          <a:bodyPr wrap="square">
            <a:normAutofit/>
          </a:bodyPr>
          <a:lstStyle/>
          <a:p>
            <a:pPr marL="0" marR="0" lvl="0" algn="l" defTabSz="904240" rtl="0" eaLnBrk="1" fontAlgn="auto" latinLnBrk="0" hangingPunct="1">
              <a:lnSpc>
                <a:spcPct val="120000"/>
              </a:lnSpc>
              <a:spcBef>
                <a:spcPts val="0"/>
              </a:spcBef>
              <a:spcAft>
                <a:spcPts val="0"/>
              </a:spcAft>
              <a:buClrTx/>
              <a:buSzTx/>
              <a:buFontTx/>
              <a:buNone/>
            </a:pPr>
            <a:r>
              <a:rPr kumimoji="0" lang="zh-CN" altLang="en-US" sz="2800" b="1" i="0" u="none" strike="noStrike" kern="1200" cap="none" spc="150" normalizeH="0" noProof="0" dirty="0">
                <a:ln>
                  <a:noFill/>
                </a:ln>
                <a:solidFill>
                  <a:schemeClr val="accent4">
                    <a:lumMod val="75000"/>
                  </a:schemeClr>
                </a:solidFill>
                <a:effectLst/>
                <a:uLnTx/>
                <a:uFillTx/>
                <a:latin typeface="方正兰亭黑简体" panose="02000000000000000000" charset="-122"/>
                <a:ea typeface="方正兰亭黑简体" panose="02000000000000000000" charset="-122"/>
                <a:sym typeface="Arial" panose="020B0604020202020204" pitchFamily="34" charset="0"/>
              </a:rPr>
              <a:t>心海导航</a:t>
            </a:r>
          </a:p>
        </p:txBody>
      </p:sp>
      <p:sp>
        <p:nvSpPr>
          <p:cNvPr id="24" name="Rectangle 23"/>
          <p:cNvSpPr/>
          <p:nvPr>
            <p:custDataLst>
              <p:tags r:id="rId4"/>
            </p:custDataLst>
          </p:nvPr>
        </p:nvSpPr>
        <p:spPr>
          <a:xfrm>
            <a:off x="7346502" y="2732857"/>
            <a:ext cx="2143276" cy="618780"/>
          </a:xfrm>
          <a:prstGeom prst="rect">
            <a:avLst/>
          </a:prstGeom>
        </p:spPr>
        <p:txBody>
          <a:bodyPr wrap="square">
            <a:normAutofit/>
          </a:bodyPr>
          <a:lstStyle/>
          <a:p>
            <a:pPr marL="0" marR="0" lvl="0" indent="0" defTabSz="904240" rtl="0" eaLnBrk="1" fontAlgn="auto" latinLnBrk="0" hangingPunct="1">
              <a:lnSpc>
                <a:spcPct val="120000"/>
              </a:lnSpc>
              <a:spcBef>
                <a:spcPts val="0"/>
              </a:spcBef>
              <a:spcAft>
                <a:spcPts val="0"/>
              </a:spcAft>
              <a:buClrTx/>
              <a:buSzTx/>
              <a:buFontTx/>
              <a:buNone/>
            </a:pPr>
            <a:r>
              <a:rPr kumimoji="0" lang="zh-CN" altLang="en-US" sz="2800" b="1" i="0" u="none" strike="noStrike" kern="1200" cap="none" spc="150" normalizeH="0" noProof="0" dirty="0">
                <a:ln>
                  <a:noFill/>
                </a:ln>
                <a:solidFill>
                  <a:schemeClr val="accent4">
                    <a:lumMod val="75000"/>
                  </a:schemeClr>
                </a:solidFill>
                <a:effectLst/>
                <a:uLnTx/>
                <a:uFillTx/>
                <a:latin typeface="方正兰亭黑简体" panose="02000000000000000000" charset="-122"/>
                <a:ea typeface="方正兰亭黑简体" panose="02000000000000000000" charset="-122"/>
                <a:sym typeface="Arial" panose="020B0604020202020204" pitchFamily="34" charset="0"/>
              </a:rPr>
              <a:t>心海远航</a:t>
            </a:r>
          </a:p>
        </p:txBody>
      </p:sp>
      <p:grpSp>
        <p:nvGrpSpPr>
          <p:cNvPr id="2" name="Group 1"/>
          <p:cNvGrpSpPr/>
          <p:nvPr>
            <p:custDataLst>
              <p:tags r:id="rId5"/>
            </p:custDataLst>
          </p:nvPr>
        </p:nvGrpSpPr>
        <p:grpSpPr>
          <a:xfrm>
            <a:off x="1499532" y="4481625"/>
            <a:ext cx="1952432" cy="817376"/>
            <a:chOff x="1003664" y="3184525"/>
            <a:chExt cx="1949087" cy="815975"/>
          </a:xfrm>
        </p:grpSpPr>
        <p:sp>
          <p:nvSpPr>
            <p:cNvPr id="3" name="Freeform 5"/>
            <p:cNvSpPr/>
            <p:nvPr>
              <p:custDataLst>
                <p:tags r:id="rId27"/>
              </p:custDataLst>
            </p:nvPr>
          </p:nvSpPr>
          <p:spPr bwMode="auto">
            <a:xfrm>
              <a:off x="1003664" y="3184525"/>
              <a:ext cx="1922463" cy="650875"/>
            </a:xfrm>
            <a:custGeom>
              <a:avLst/>
              <a:gdLst>
                <a:gd name="T0" fmla="*/ 1211 w 1211"/>
                <a:gd name="T1" fmla="*/ 0 h 410"/>
                <a:gd name="T2" fmla="*/ 1035 w 1211"/>
                <a:gd name="T3" fmla="*/ 410 h 410"/>
                <a:gd name="T4" fmla="*/ 0 w 1211"/>
                <a:gd name="T5" fmla="*/ 410 h 410"/>
                <a:gd name="T6" fmla="*/ 329 w 1211"/>
                <a:gd name="T7" fmla="*/ 0 h 410"/>
                <a:gd name="T8" fmla="*/ 1211 w 1211"/>
                <a:gd name="T9" fmla="*/ 0 h 410"/>
              </a:gdLst>
              <a:ahLst/>
              <a:cxnLst>
                <a:cxn ang="0">
                  <a:pos x="T0" y="T1"/>
                </a:cxn>
                <a:cxn ang="0">
                  <a:pos x="T2" y="T3"/>
                </a:cxn>
                <a:cxn ang="0">
                  <a:pos x="T4" y="T5"/>
                </a:cxn>
                <a:cxn ang="0">
                  <a:pos x="T6" y="T7"/>
                </a:cxn>
                <a:cxn ang="0">
                  <a:pos x="T8" y="T9"/>
                </a:cxn>
              </a:cxnLst>
              <a:rect l="0" t="0" r="r" b="b"/>
              <a:pathLst>
                <a:path w="1211" h="410">
                  <a:moveTo>
                    <a:pt x="1211" y="0"/>
                  </a:moveTo>
                  <a:lnTo>
                    <a:pt x="1035" y="410"/>
                  </a:lnTo>
                  <a:lnTo>
                    <a:pt x="0" y="410"/>
                  </a:lnTo>
                  <a:lnTo>
                    <a:pt x="329" y="0"/>
                  </a:lnTo>
                  <a:lnTo>
                    <a:pt x="1211" y="0"/>
                  </a:lnTo>
                  <a:close/>
                </a:path>
              </a:pathLst>
            </a:custGeom>
            <a:blipFill rotWithShape="1">
              <a:blip r:embed="rId32"/>
              <a:tile tx="0" ty="0" sx="100000" sy="100000" flip="none" algn="tl"/>
            </a:blipFill>
            <a:ln>
              <a:noFill/>
            </a:ln>
            <a:extLst>
              <a:ext uri="{91240B29-F687-4F45-9708-019B960494DF}">
                <a14:hiddenLine xmlns:a14="http://schemas.microsoft.com/office/drawing/2010/main" w="9525">
                  <a:solidFill>
                    <a:srgbClr val="000000"/>
                  </a:solidFill>
                  <a:round/>
                </a14:hiddenLine>
              </a:ext>
            </a:extLst>
          </p:spPr>
          <p:txBody>
            <a:bodyPr vert="horz" wrap="square" lIns="73891" tIns="36945" rIns="73891" bIns="36945" numCol="1" anchor="t" anchorCtr="0" compatLnSpc="1"/>
            <a:lstStyle/>
            <a:p>
              <a:pPr marL="0" marR="0" lvl="0" indent="0" algn="l" defTabSz="904240" rtl="0" eaLnBrk="1" fontAlgn="auto" latinLnBrk="0" hangingPunct="1">
                <a:lnSpc>
                  <a:spcPct val="100000"/>
                </a:lnSpc>
                <a:spcBef>
                  <a:spcPts val="0"/>
                </a:spcBef>
                <a:spcAft>
                  <a:spcPts val="0"/>
                </a:spcAft>
                <a:buClrTx/>
                <a:buSzTx/>
                <a:buFontTx/>
                <a:buNone/>
              </a:pPr>
              <a:endParaRPr kumimoji="0" lang="en-US" sz="194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 name="Rectangle 6"/>
            <p:cNvSpPr>
              <a:spLocks noChangeArrowheads="1"/>
            </p:cNvSpPr>
            <p:nvPr>
              <p:custDataLst>
                <p:tags r:id="rId28"/>
              </p:custDataLst>
            </p:nvPr>
          </p:nvSpPr>
          <p:spPr bwMode="auto">
            <a:xfrm>
              <a:off x="1030288" y="3835400"/>
              <a:ext cx="1643063" cy="165100"/>
            </a:xfrm>
            <a:prstGeom prst="rect">
              <a:avLst/>
            </a:prstGeom>
            <a:blipFill rotWithShape="1">
              <a:blip r:embed="rId33"/>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3891" tIns="36945" rIns="73891" bIns="36945" numCol="1" anchor="t" anchorCtr="0" compatLnSpc="1"/>
            <a:lstStyle/>
            <a:p>
              <a:pPr marL="0" marR="0" lvl="0" indent="0" algn="l" defTabSz="904240" rtl="0" eaLnBrk="1" fontAlgn="auto" latinLnBrk="0" hangingPunct="1">
                <a:lnSpc>
                  <a:spcPct val="100000"/>
                </a:lnSpc>
                <a:spcBef>
                  <a:spcPts val="0"/>
                </a:spcBef>
                <a:spcAft>
                  <a:spcPts val="0"/>
                </a:spcAft>
                <a:buClrTx/>
                <a:buSzTx/>
                <a:buFontTx/>
                <a:buNone/>
              </a:pPr>
              <a:endParaRPr kumimoji="0" lang="en-US" sz="194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5" name="Freeform 7"/>
            <p:cNvSpPr/>
            <p:nvPr>
              <p:custDataLst>
                <p:tags r:id="rId29"/>
              </p:custDataLst>
            </p:nvPr>
          </p:nvSpPr>
          <p:spPr bwMode="auto">
            <a:xfrm>
              <a:off x="2673351" y="3184525"/>
              <a:ext cx="279400" cy="815975"/>
            </a:xfrm>
            <a:custGeom>
              <a:avLst/>
              <a:gdLst>
                <a:gd name="T0" fmla="*/ 0 w 176"/>
                <a:gd name="T1" fmla="*/ 410 h 514"/>
                <a:gd name="T2" fmla="*/ 0 w 176"/>
                <a:gd name="T3" fmla="*/ 514 h 514"/>
                <a:gd name="T4" fmla="*/ 176 w 176"/>
                <a:gd name="T5" fmla="*/ 99 h 514"/>
                <a:gd name="T6" fmla="*/ 176 w 176"/>
                <a:gd name="T7" fmla="*/ 0 h 514"/>
                <a:gd name="T8" fmla="*/ 0 w 176"/>
                <a:gd name="T9" fmla="*/ 410 h 514"/>
              </a:gdLst>
              <a:ahLst/>
              <a:cxnLst>
                <a:cxn ang="0">
                  <a:pos x="T0" y="T1"/>
                </a:cxn>
                <a:cxn ang="0">
                  <a:pos x="T2" y="T3"/>
                </a:cxn>
                <a:cxn ang="0">
                  <a:pos x="T4" y="T5"/>
                </a:cxn>
                <a:cxn ang="0">
                  <a:pos x="T6" y="T7"/>
                </a:cxn>
                <a:cxn ang="0">
                  <a:pos x="T8" y="T9"/>
                </a:cxn>
              </a:cxnLst>
              <a:rect l="0" t="0" r="r" b="b"/>
              <a:pathLst>
                <a:path w="176" h="514">
                  <a:moveTo>
                    <a:pt x="0" y="410"/>
                  </a:moveTo>
                  <a:lnTo>
                    <a:pt x="0" y="514"/>
                  </a:lnTo>
                  <a:lnTo>
                    <a:pt x="176" y="99"/>
                  </a:lnTo>
                  <a:lnTo>
                    <a:pt x="176" y="0"/>
                  </a:lnTo>
                  <a:lnTo>
                    <a:pt x="0" y="410"/>
                  </a:lnTo>
                  <a:close/>
                </a:path>
              </a:pathLst>
            </a:custGeom>
            <a:blipFill rotWithShape="1">
              <a:blip r:embed="rId34">
                <a:alphaModFix amt="52000"/>
              </a:blip>
              <a:tile tx="0" ty="0" sx="100000" sy="100000" flip="none" algn="tl"/>
            </a:blipFill>
            <a:ln>
              <a:noFill/>
            </a:ln>
            <a:extLst>
              <a:ext uri="{91240B29-F687-4F45-9708-019B960494DF}">
                <a14:hiddenLine xmlns:a14="http://schemas.microsoft.com/office/drawing/2010/main" w="9525">
                  <a:solidFill>
                    <a:srgbClr val="000000"/>
                  </a:solidFill>
                  <a:round/>
                </a14:hiddenLine>
              </a:ext>
            </a:extLst>
          </p:spPr>
          <p:txBody>
            <a:bodyPr vert="horz" wrap="square" lIns="73891" tIns="36945" rIns="73891" bIns="36945" numCol="1" anchor="t" anchorCtr="0" compatLnSpc="1"/>
            <a:lstStyle/>
            <a:p>
              <a:pPr marL="0" marR="0" lvl="0" indent="0" algn="l" defTabSz="904240" rtl="0" eaLnBrk="1" fontAlgn="auto" latinLnBrk="0" hangingPunct="1">
                <a:lnSpc>
                  <a:spcPct val="100000"/>
                </a:lnSpc>
                <a:spcBef>
                  <a:spcPts val="0"/>
                </a:spcBef>
                <a:spcAft>
                  <a:spcPts val="0"/>
                </a:spcAft>
                <a:buClrTx/>
                <a:buSzTx/>
                <a:buFontTx/>
                <a:buNone/>
              </a:pPr>
              <a:endParaRPr kumimoji="0" lang="en-US" sz="194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sym typeface="Arial" panose="020B0604020202020204" pitchFamily="34" charset="0"/>
              </a:endParaRPr>
            </a:p>
          </p:txBody>
        </p:sp>
      </p:grpSp>
      <p:sp>
        <p:nvSpPr>
          <p:cNvPr id="34" name="Freeform 52"/>
          <p:cNvSpPr>
            <a:spLocks noEditPoints="1"/>
          </p:cNvSpPr>
          <p:nvPr>
            <p:custDataLst>
              <p:tags r:id="rId6"/>
            </p:custDataLst>
          </p:nvPr>
        </p:nvSpPr>
        <p:spPr bwMode="auto">
          <a:xfrm>
            <a:off x="2455991" y="4651130"/>
            <a:ext cx="290439" cy="290439"/>
          </a:xfrm>
          <a:custGeom>
            <a:avLst/>
            <a:gdLst/>
            <a:ahLst/>
            <a:cxnLst>
              <a:cxn ang="0">
                <a:pos x="224" y="12"/>
              </a:cxn>
              <a:cxn ang="0">
                <a:pos x="188" y="0"/>
              </a:cxn>
              <a:cxn ang="0">
                <a:pos x="168" y="4"/>
              </a:cxn>
              <a:cxn ang="0">
                <a:pos x="112" y="54"/>
              </a:cxn>
              <a:cxn ang="0">
                <a:pos x="110" y="54"/>
              </a:cxn>
              <a:cxn ang="0">
                <a:pos x="28" y="138"/>
              </a:cxn>
              <a:cxn ang="0">
                <a:pos x="20" y="152"/>
              </a:cxn>
              <a:cxn ang="0">
                <a:pos x="0" y="228"/>
              </a:cxn>
              <a:cxn ang="0">
                <a:pos x="8" y="248"/>
              </a:cxn>
              <a:cxn ang="0">
                <a:pos x="28" y="256"/>
              </a:cxn>
              <a:cxn ang="0">
                <a:pos x="106" y="236"/>
              </a:cxn>
              <a:cxn ang="0">
                <a:pos x="240" y="106"/>
              </a:cxn>
              <a:cxn ang="0">
                <a:pos x="252" y="86"/>
              </a:cxn>
              <a:cxn ang="0">
                <a:pos x="254" y="52"/>
              </a:cxn>
              <a:cxn ang="0">
                <a:pos x="236" y="20"/>
              </a:cxn>
              <a:cxn ang="0">
                <a:pos x="126" y="180"/>
              </a:cxn>
              <a:cxn ang="0">
                <a:pos x="198" y="94"/>
              </a:cxn>
              <a:cxn ang="0">
                <a:pos x="196" y="126"/>
              </a:cxn>
              <a:cxn ang="0">
                <a:pos x="190" y="134"/>
              </a:cxn>
              <a:cxn ang="0">
                <a:pos x="128" y="196"/>
              </a:cxn>
              <a:cxn ang="0">
                <a:pos x="118" y="162"/>
              </a:cxn>
              <a:cxn ang="0">
                <a:pos x="100" y="142"/>
              </a:cxn>
              <a:cxn ang="0">
                <a:pos x="168" y="60"/>
              </a:cxn>
              <a:cxn ang="0">
                <a:pos x="184" y="72"/>
              </a:cxn>
              <a:cxn ang="0">
                <a:pos x="118" y="162"/>
              </a:cxn>
              <a:cxn ang="0">
                <a:pos x="72" y="130"/>
              </a:cxn>
              <a:cxn ang="0">
                <a:pos x="122" y="66"/>
              </a:cxn>
              <a:cxn ang="0">
                <a:pos x="150" y="56"/>
              </a:cxn>
              <a:cxn ang="0">
                <a:pos x="34" y="238"/>
              </a:cxn>
              <a:cxn ang="0">
                <a:pos x="28" y="240"/>
              </a:cxn>
              <a:cxn ang="0">
                <a:pos x="16" y="232"/>
              </a:cxn>
              <a:cxn ang="0">
                <a:pos x="16" y="224"/>
              </a:cxn>
              <a:cxn ang="0">
                <a:pos x="32" y="194"/>
              </a:cxn>
              <a:cxn ang="0">
                <a:pos x="52" y="204"/>
              </a:cxn>
              <a:cxn ang="0">
                <a:pos x="60" y="218"/>
              </a:cxn>
              <a:cxn ang="0">
                <a:pos x="34" y="238"/>
              </a:cxn>
              <a:cxn ang="0">
                <a:pos x="70" y="222"/>
              </a:cxn>
              <a:cxn ang="0">
                <a:pos x="58" y="198"/>
              </a:cxn>
              <a:cxn ang="0">
                <a:pos x="44" y="188"/>
              </a:cxn>
              <a:cxn ang="0">
                <a:pos x="36" y="156"/>
              </a:cxn>
              <a:cxn ang="0">
                <a:pos x="38" y="150"/>
              </a:cxn>
              <a:cxn ang="0">
                <a:pos x="60" y="144"/>
              </a:cxn>
              <a:cxn ang="0">
                <a:pos x="82" y="150"/>
              </a:cxn>
              <a:cxn ang="0">
                <a:pos x="96" y="160"/>
              </a:cxn>
              <a:cxn ang="0">
                <a:pos x="110" y="182"/>
              </a:cxn>
              <a:cxn ang="0">
                <a:pos x="110" y="206"/>
              </a:cxn>
              <a:cxn ang="0">
                <a:pos x="104" y="220"/>
              </a:cxn>
              <a:cxn ang="0">
                <a:pos x="230" y="94"/>
              </a:cxn>
              <a:cxn ang="0">
                <a:pos x="216" y="102"/>
              </a:cxn>
              <a:cxn ang="0">
                <a:pos x="210" y="80"/>
              </a:cxn>
              <a:cxn ang="0">
                <a:pos x="196" y="60"/>
              </a:cxn>
              <a:cxn ang="0">
                <a:pos x="162" y="42"/>
              </a:cxn>
              <a:cxn ang="0">
                <a:pos x="162" y="26"/>
              </a:cxn>
              <a:cxn ang="0">
                <a:pos x="180" y="16"/>
              </a:cxn>
              <a:cxn ang="0">
                <a:pos x="198" y="18"/>
              </a:cxn>
              <a:cxn ang="0">
                <a:pos x="224" y="32"/>
              </a:cxn>
              <a:cxn ang="0">
                <a:pos x="236" y="48"/>
              </a:cxn>
              <a:cxn ang="0">
                <a:pos x="240" y="66"/>
              </a:cxn>
              <a:cxn ang="0">
                <a:pos x="234" y="88"/>
              </a:cxn>
            </a:cxnLst>
            <a:rect l="0" t="0" r="r" b="b"/>
            <a:pathLst>
              <a:path w="256" h="256">
                <a:moveTo>
                  <a:pt x="236" y="20"/>
                </a:moveTo>
                <a:lnTo>
                  <a:pt x="236" y="20"/>
                </a:lnTo>
                <a:lnTo>
                  <a:pt x="224" y="12"/>
                </a:lnTo>
                <a:lnTo>
                  <a:pt x="212" y="6"/>
                </a:lnTo>
                <a:lnTo>
                  <a:pt x="200" y="2"/>
                </a:lnTo>
                <a:lnTo>
                  <a:pt x="188" y="0"/>
                </a:lnTo>
                <a:lnTo>
                  <a:pt x="188" y="0"/>
                </a:lnTo>
                <a:lnTo>
                  <a:pt x="178" y="0"/>
                </a:lnTo>
                <a:lnTo>
                  <a:pt x="168" y="4"/>
                </a:lnTo>
                <a:lnTo>
                  <a:pt x="158" y="8"/>
                </a:lnTo>
                <a:lnTo>
                  <a:pt x="150" y="16"/>
                </a:lnTo>
                <a:lnTo>
                  <a:pt x="112" y="54"/>
                </a:lnTo>
                <a:lnTo>
                  <a:pt x="112" y="54"/>
                </a:lnTo>
                <a:lnTo>
                  <a:pt x="110" y="54"/>
                </a:lnTo>
                <a:lnTo>
                  <a:pt x="110" y="54"/>
                </a:lnTo>
                <a:lnTo>
                  <a:pt x="110" y="54"/>
                </a:lnTo>
                <a:lnTo>
                  <a:pt x="110" y="54"/>
                </a:lnTo>
                <a:lnTo>
                  <a:pt x="28" y="138"/>
                </a:lnTo>
                <a:lnTo>
                  <a:pt x="28" y="138"/>
                </a:lnTo>
                <a:lnTo>
                  <a:pt x="24" y="144"/>
                </a:lnTo>
                <a:lnTo>
                  <a:pt x="20" y="152"/>
                </a:lnTo>
                <a:lnTo>
                  <a:pt x="2" y="220"/>
                </a:lnTo>
                <a:lnTo>
                  <a:pt x="2" y="220"/>
                </a:lnTo>
                <a:lnTo>
                  <a:pt x="0" y="228"/>
                </a:lnTo>
                <a:lnTo>
                  <a:pt x="0" y="228"/>
                </a:lnTo>
                <a:lnTo>
                  <a:pt x="2" y="238"/>
                </a:lnTo>
                <a:lnTo>
                  <a:pt x="8" y="248"/>
                </a:lnTo>
                <a:lnTo>
                  <a:pt x="18" y="254"/>
                </a:lnTo>
                <a:lnTo>
                  <a:pt x="28" y="256"/>
                </a:lnTo>
                <a:lnTo>
                  <a:pt x="28" y="256"/>
                </a:lnTo>
                <a:lnTo>
                  <a:pt x="38" y="254"/>
                </a:lnTo>
                <a:lnTo>
                  <a:pt x="106" y="236"/>
                </a:lnTo>
                <a:lnTo>
                  <a:pt x="106" y="236"/>
                </a:lnTo>
                <a:lnTo>
                  <a:pt x="112" y="234"/>
                </a:lnTo>
                <a:lnTo>
                  <a:pt x="118" y="228"/>
                </a:lnTo>
                <a:lnTo>
                  <a:pt x="240" y="106"/>
                </a:lnTo>
                <a:lnTo>
                  <a:pt x="240" y="106"/>
                </a:lnTo>
                <a:lnTo>
                  <a:pt x="248" y="96"/>
                </a:lnTo>
                <a:lnTo>
                  <a:pt x="252" y="86"/>
                </a:lnTo>
                <a:lnTo>
                  <a:pt x="256" y="76"/>
                </a:lnTo>
                <a:lnTo>
                  <a:pt x="256" y="64"/>
                </a:lnTo>
                <a:lnTo>
                  <a:pt x="254" y="52"/>
                </a:lnTo>
                <a:lnTo>
                  <a:pt x="250" y="42"/>
                </a:lnTo>
                <a:lnTo>
                  <a:pt x="244" y="30"/>
                </a:lnTo>
                <a:lnTo>
                  <a:pt x="236" y="20"/>
                </a:lnTo>
                <a:close/>
                <a:moveTo>
                  <a:pt x="128" y="190"/>
                </a:moveTo>
                <a:lnTo>
                  <a:pt x="128" y="190"/>
                </a:lnTo>
                <a:lnTo>
                  <a:pt x="126" y="180"/>
                </a:lnTo>
                <a:lnTo>
                  <a:pt x="122" y="170"/>
                </a:lnTo>
                <a:lnTo>
                  <a:pt x="198" y="94"/>
                </a:lnTo>
                <a:lnTo>
                  <a:pt x="198" y="94"/>
                </a:lnTo>
                <a:lnTo>
                  <a:pt x="200" y="104"/>
                </a:lnTo>
                <a:lnTo>
                  <a:pt x="200" y="116"/>
                </a:lnTo>
                <a:lnTo>
                  <a:pt x="196" y="126"/>
                </a:lnTo>
                <a:lnTo>
                  <a:pt x="190" y="134"/>
                </a:lnTo>
                <a:lnTo>
                  <a:pt x="190" y="134"/>
                </a:lnTo>
                <a:lnTo>
                  <a:pt x="190" y="134"/>
                </a:lnTo>
                <a:lnTo>
                  <a:pt x="190" y="134"/>
                </a:lnTo>
                <a:lnTo>
                  <a:pt x="128" y="196"/>
                </a:lnTo>
                <a:lnTo>
                  <a:pt x="128" y="196"/>
                </a:lnTo>
                <a:lnTo>
                  <a:pt x="128" y="190"/>
                </a:lnTo>
                <a:close/>
                <a:moveTo>
                  <a:pt x="118" y="162"/>
                </a:moveTo>
                <a:lnTo>
                  <a:pt x="118" y="162"/>
                </a:lnTo>
                <a:lnTo>
                  <a:pt x="108" y="148"/>
                </a:lnTo>
                <a:lnTo>
                  <a:pt x="108" y="148"/>
                </a:lnTo>
                <a:lnTo>
                  <a:pt x="100" y="142"/>
                </a:lnTo>
                <a:lnTo>
                  <a:pt x="92" y="136"/>
                </a:lnTo>
                <a:lnTo>
                  <a:pt x="168" y="60"/>
                </a:lnTo>
                <a:lnTo>
                  <a:pt x="168" y="60"/>
                </a:lnTo>
                <a:lnTo>
                  <a:pt x="176" y="64"/>
                </a:lnTo>
                <a:lnTo>
                  <a:pt x="184" y="72"/>
                </a:lnTo>
                <a:lnTo>
                  <a:pt x="184" y="72"/>
                </a:lnTo>
                <a:lnTo>
                  <a:pt x="190" y="78"/>
                </a:lnTo>
                <a:lnTo>
                  <a:pt x="194" y="86"/>
                </a:lnTo>
                <a:lnTo>
                  <a:pt x="118" y="162"/>
                </a:lnTo>
                <a:close/>
                <a:moveTo>
                  <a:pt x="84" y="132"/>
                </a:moveTo>
                <a:lnTo>
                  <a:pt x="84" y="132"/>
                </a:lnTo>
                <a:lnTo>
                  <a:pt x="72" y="130"/>
                </a:lnTo>
                <a:lnTo>
                  <a:pt x="60" y="128"/>
                </a:lnTo>
                <a:lnTo>
                  <a:pt x="122" y="66"/>
                </a:lnTo>
                <a:lnTo>
                  <a:pt x="122" y="66"/>
                </a:lnTo>
                <a:lnTo>
                  <a:pt x="130" y="60"/>
                </a:lnTo>
                <a:lnTo>
                  <a:pt x="140" y="56"/>
                </a:lnTo>
                <a:lnTo>
                  <a:pt x="150" y="56"/>
                </a:lnTo>
                <a:lnTo>
                  <a:pt x="160" y="58"/>
                </a:lnTo>
                <a:lnTo>
                  <a:pt x="84" y="132"/>
                </a:lnTo>
                <a:close/>
                <a:moveTo>
                  <a:pt x="34" y="238"/>
                </a:moveTo>
                <a:lnTo>
                  <a:pt x="34" y="238"/>
                </a:lnTo>
                <a:lnTo>
                  <a:pt x="28" y="240"/>
                </a:lnTo>
                <a:lnTo>
                  <a:pt x="28" y="240"/>
                </a:lnTo>
                <a:lnTo>
                  <a:pt x="24" y="240"/>
                </a:lnTo>
                <a:lnTo>
                  <a:pt x="20" y="236"/>
                </a:lnTo>
                <a:lnTo>
                  <a:pt x="16" y="232"/>
                </a:lnTo>
                <a:lnTo>
                  <a:pt x="16" y="228"/>
                </a:lnTo>
                <a:lnTo>
                  <a:pt x="16" y="228"/>
                </a:lnTo>
                <a:lnTo>
                  <a:pt x="16" y="224"/>
                </a:lnTo>
                <a:lnTo>
                  <a:pt x="26" y="192"/>
                </a:lnTo>
                <a:lnTo>
                  <a:pt x="26" y="192"/>
                </a:lnTo>
                <a:lnTo>
                  <a:pt x="32" y="194"/>
                </a:lnTo>
                <a:lnTo>
                  <a:pt x="40" y="196"/>
                </a:lnTo>
                <a:lnTo>
                  <a:pt x="46" y="200"/>
                </a:lnTo>
                <a:lnTo>
                  <a:pt x="52" y="204"/>
                </a:lnTo>
                <a:lnTo>
                  <a:pt x="52" y="204"/>
                </a:lnTo>
                <a:lnTo>
                  <a:pt x="58" y="210"/>
                </a:lnTo>
                <a:lnTo>
                  <a:pt x="60" y="218"/>
                </a:lnTo>
                <a:lnTo>
                  <a:pt x="62" y="224"/>
                </a:lnTo>
                <a:lnTo>
                  <a:pt x="64" y="232"/>
                </a:lnTo>
                <a:lnTo>
                  <a:pt x="34" y="238"/>
                </a:lnTo>
                <a:close/>
                <a:moveTo>
                  <a:pt x="70" y="230"/>
                </a:moveTo>
                <a:lnTo>
                  <a:pt x="70" y="230"/>
                </a:lnTo>
                <a:lnTo>
                  <a:pt x="70" y="222"/>
                </a:lnTo>
                <a:lnTo>
                  <a:pt x="68" y="214"/>
                </a:lnTo>
                <a:lnTo>
                  <a:pt x="64" y="206"/>
                </a:lnTo>
                <a:lnTo>
                  <a:pt x="58" y="198"/>
                </a:lnTo>
                <a:lnTo>
                  <a:pt x="58" y="198"/>
                </a:lnTo>
                <a:lnTo>
                  <a:pt x="50" y="192"/>
                </a:lnTo>
                <a:lnTo>
                  <a:pt x="44" y="188"/>
                </a:lnTo>
                <a:lnTo>
                  <a:pt x="36" y="186"/>
                </a:lnTo>
                <a:lnTo>
                  <a:pt x="28" y="184"/>
                </a:lnTo>
                <a:lnTo>
                  <a:pt x="36" y="156"/>
                </a:lnTo>
                <a:lnTo>
                  <a:pt x="36" y="156"/>
                </a:lnTo>
                <a:lnTo>
                  <a:pt x="38" y="150"/>
                </a:lnTo>
                <a:lnTo>
                  <a:pt x="38" y="150"/>
                </a:lnTo>
                <a:lnTo>
                  <a:pt x="44" y="146"/>
                </a:lnTo>
                <a:lnTo>
                  <a:pt x="52" y="144"/>
                </a:lnTo>
                <a:lnTo>
                  <a:pt x="60" y="144"/>
                </a:lnTo>
                <a:lnTo>
                  <a:pt x="68" y="144"/>
                </a:lnTo>
                <a:lnTo>
                  <a:pt x="74" y="146"/>
                </a:lnTo>
                <a:lnTo>
                  <a:pt x="82" y="150"/>
                </a:lnTo>
                <a:lnTo>
                  <a:pt x="90" y="154"/>
                </a:lnTo>
                <a:lnTo>
                  <a:pt x="96" y="160"/>
                </a:lnTo>
                <a:lnTo>
                  <a:pt x="96" y="160"/>
                </a:lnTo>
                <a:lnTo>
                  <a:pt x="102" y="166"/>
                </a:lnTo>
                <a:lnTo>
                  <a:pt x="108" y="174"/>
                </a:lnTo>
                <a:lnTo>
                  <a:pt x="110" y="182"/>
                </a:lnTo>
                <a:lnTo>
                  <a:pt x="112" y="190"/>
                </a:lnTo>
                <a:lnTo>
                  <a:pt x="112" y="198"/>
                </a:lnTo>
                <a:lnTo>
                  <a:pt x="110" y="206"/>
                </a:lnTo>
                <a:lnTo>
                  <a:pt x="108" y="214"/>
                </a:lnTo>
                <a:lnTo>
                  <a:pt x="104" y="220"/>
                </a:lnTo>
                <a:lnTo>
                  <a:pt x="104" y="220"/>
                </a:lnTo>
                <a:lnTo>
                  <a:pt x="100" y="222"/>
                </a:lnTo>
                <a:lnTo>
                  <a:pt x="70" y="230"/>
                </a:lnTo>
                <a:close/>
                <a:moveTo>
                  <a:pt x="230" y="94"/>
                </a:moveTo>
                <a:lnTo>
                  <a:pt x="216" y="108"/>
                </a:lnTo>
                <a:lnTo>
                  <a:pt x="216" y="108"/>
                </a:lnTo>
                <a:lnTo>
                  <a:pt x="216" y="102"/>
                </a:lnTo>
                <a:lnTo>
                  <a:pt x="216" y="102"/>
                </a:lnTo>
                <a:lnTo>
                  <a:pt x="214" y="90"/>
                </a:lnTo>
                <a:lnTo>
                  <a:pt x="210" y="80"/>
                </a:lnTo>
                <a:lnTo>
                  <a:pt x="204" y="70"/>
                </a:lnTo>
                <a:lnTo>
                  <a:pt x="196" y="60"/>
                </a:lnTo>
                <a:lnTo>
                  <a:pt x="196" y="60"/>
                </a:lnTo>
                <a:lnTo>
                  <a:pt x="186" y="52"/>
                </a:lnTo>
                <a:lnTo>
                  <a:pt x="174" y="46"/>
                </a:lnTo>
                <a:lnTo>
                  <a:pt x="162" y="42"/>
                </a:lnTo>
                <a:lnTo>
                  <a:pt x="148" y="40"/>
                </a:lnTo>
                <a:lnTo>
                  <a:pt x="162" y="26"/>
                </a:lnTo>
                <a:lnTo>
                  <a:pt x="162" y="26"/>
                </a:lnTo>
                <a:lnTo>
                  <a:pt x="168" y="22"/>
                </a:lnTo>
                <a:lnTo>
                  <a:pt x="174" y="18"/>
                </a:lnTo>
                <a:lnTo>
                  <a:pt x="180" y="16"/>
                </a:lnTo>
                <a:lnTo>
                  <a:pt x="188" y="16"/>
                </a:lnTo>
                <a:lnTo>
                  <a:pt x="188" y="16"/>
                </a:lnTo>
                <a:lnTo>
                  <a:pt x="198" y="18"/>
                </a:lnTo>
                <a:lnTo>
                  <a:pt x="206" y="20"/>
                </a:lnTo>
                <a:lnTo>
                  <a:pt x="216" y="26"/>
                </a:lnTo>
                <a:lnTo>
                  <a:pt x="224" y="32"/>
                </a:lnTo>
                <a:lnTo>
                  <a:pt x="224" y="32"/>
                </a:lnTo>
                <a:lnTo>
                  <a:pt x="230" y="40"/>
                </a:lnTo>
                <a:lnTo>
                  <a:pt x="236" y="48"/>
                </a:lnTo>
                <a:lnTo>
                  <a:pt x="238" y="56"/>
                </a:lnTo>
                <a:lnTo>
                  <a:pt x="240" y="66"/>
                </a:lnTo>
                <a:lnTo>
                  <a:pt x="240" y="66"/>
                </a:lnTo>
                <a:lnTo>
                  <a:pt x="240" y="74"/>
                </a:lnTo>
                <a:lnTo>
                  <a:pt x="238" y="82"/>
                </a:lnTo>
                <a:lnTo>
                  <a:pt x="234" y="88"/>
                </a:lnTo>
                <a:lnTo>
                  <a:pt x="230" y="94"/>
                </a:lnTo>
                <a:close/>
              </a:path>
            </a:pathLst>
          </a:custGeom>
          <a:solidFill>
            <a:sysClr val="window" lastClr="FFFFFF"/>
          </a:solidFill>
          <a:ln w="9525">
            <a:noFill/>
            <a:round/>
          </a:ln>
          <a:effectLst>
            <a:outerShdw blurRad="76200" dir="18900000" sy="23000" kx="-1200000" algn="bl" rotWithShape="0">
              <a:prstClr val="black">
                <a:alpha val="20000"/>
              </a:prstClr>
            </a:outerShdw>
          </a:effectLst>
        </p:spPr>
        <p:txBody>
          <a:bodyPr vert="horz" wrap="square" lIns="55418" tIns="27709" rIns="55418" bIns="27709" numCol="1" anchor="t" anchorCtr="0" compatLnSpc="1"/>
          <a:lstStyle/>
          <a:p>
            <a:pPr marL="0" marR="0" lvl="0" indent="0" algn="l" defTabSz="904240" rtl="0" eaLnBrk="1" fontAlgn="auto" latinLnBrk="0" hangingPunct="1">
              <a:lnSpc>
                <a:spcPct val="100000"/>
              </a:lnSpc>
              <a:spcBef>
                <a:spcPts val="0"/>
              </a:spcBef>
              <a:spcAft>
                <a:spcPts val="0"/>
              </a:spcAft>
              <a:buClrTx/>
              <a:buSzTx/>
              <a:buFontTx/>
              <a:buNone/>
            </a:pPr>
            <a:endParaRPr kumimoji="0" lang="ar-SA" sz="178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grpSp>
        <p:nvGrpSpPr>
          <p:cNvPr id="6" name="Group 5"/>
          <p:cNvGrpSpPr/>
          <p:nvPr>
            <p:custDataLst>
              <p:tags r:id="rId7"/>
            </p:custDataLst>
          </p:nvPr>
        </p:nvGrpSpPr>
        <p:grpSpPr>
          <a:xfrm>
            <a:off x="3782810" y="3578906"/>
            <a:ext cx="1631570" cy="731502"/>
            <a:chOff x="2867026" y="2582863"/>
            <a:chExt cx="1628775" cy="730249"/>
          </a:xfrm>
        </p:grpSpPr>
        <p:sp>
          <p:nvSpPr>
            <p:cNvPr id="7" name="Freeform 8"/>
            <p:cNvSpPr/>
            <p:nvPr>
              <p:custDataLst>
                <p:tags r:id="rId25"/>
              </p:custDataLst>
            </p:nvPr>
          </p:nvSpPr>
          <p:spPr bwMode="auto">
            <a:xfrm>
              <a:off x="2867026" y="2582863"/>
              <a:ext cx="1628775" cy="579437"/>
            </a:xfrm>
            <a:custGeom>
              <a:avLst/>
              <a:gdLst>
                <a:gd name="T0" fmla="*/ 1026 w 1026"/>
                <a:gd name="T1" fmla="*/ 0 h 365"/>
                <a:gd name="T2" fmla="*/ 1026 w 1026"/>
                <a:gd name="T3" fmla="*/ 365 h 365"/>
                <a:gd name="T4" fmla="*/ 0 w 1026"/>
                <a:gd name="T5" fmla="*/ 365 h 365"/>
                <a:gd name="T6" fmla="*/ 153 w 1026"/>
                <a:gd name="T7" fmla="*/ 0 h 365"/>
                <a:gd name="T8" fmla="*/ 1026 w 1026"/>
                <a:gd name="T9" fmla="*/ 0 h 365"/>
              </a:gdLst>
              <a:ahLst/>
              <a:cxnLst>
                <a:cxn ang="0">
                  <a:pos x="T0" y="T1"/>
                </a:cxn>
                <a:cxn ang="0">
                  <a:pos x="T2" y="T3"/>
                </a:cxn>
                <a:cxn ang="0">
                  <a:pos x="T4" y="T5"/>
                </a:cxn>
                <a:cxn ang="0">
                  <a:pos x="T6" y="T7"/>
                </a:cxn>
                <a:cxn ang="0">
                  <a:pos x="T8" y="T9"/>
                </a:cxn>
              </a:cxnLst>
              <a:rect l="0" t="0" r="r" b="b"/>
              <a:pathLst>
                <a:path w="1026" h="365">
                  <a:moveTo>
                    <a:pt x="1026" y="0"/>
                  </a:moveTo>
                  <a:lnTo>
                    <a:pt x="1026" y="365"/>
                  </a:lnTo>
                  <a:lnTo>
                    <a:pt x="0" y="365"/>
                  </a:lnTo>
                  <a:lnTo>
                    <a:pt x="153" y="0"/>
                  </a:lnTo>
                  <a:lnTo>
                    <a:pt x="1026" y="0"/>
                  </a:lnTo>
                  <a:close/>
                </a:path>
              </a:pathLst>
            </a:custGeom>
            <a:blipFill rotWithShape="1">
              <a:blip r:embed="rId35"/>
              <a:tile tx="0" ty="0" sx="100000" sy="100000" flip="none" algn="tl"/>
            </a:blipFill>
            <a:ln>
              <a:noFill/>
            </a:ln>
            <a:extLst>
              <a:ext uri="{91240B29-F687-4F45-9708-019B960494DF}">
                <a14:hiddenLine xmlns:a14="http://schemas.microsoft.com/office/drawing/2010/main" w="9525">
                  <a:solidFill>
                    <a:srgbClr val="000000"/>
                  </a:solidFill>
                  <a:round/>
                </a14:hiddenLine>
              </a:ext>
            </a:extLst>
          </p:spPr>
          <p:txBody>
            <a:bodyPr vert="horz" wrap="square" lIns="73891" tIns="36945" rIns="73891" bIns="36945" numCol="1" anchor="t" anchorCtr="0" compatLnSpc="1"/>
            <a:lstStyle/>
            <a:p>
              <a:pPr marL="0" marR="0" lvl="0" indent="0" algn="l" defTabSz="904240" rtl="0" eaLnBrk="1" fontAlgn="auto" latinLnBrk="0" hangingPunct="1">
                <a:lnSpc>
                  <a:spcPct val="100000"/>
                </a:lnSpc>
                <a:spcBef>
                  <a:spcPts val="0"/>
                </a:spcBef>
                <a:spcAft>
                  <a:spcPts val="0"/>
                </a:spcAft>
                <a:buClrTx/>
                <a:buSzTx/>
                <a:buFontTx/>
                <a:buNone/>
              </a:pPr>
              <a:endParaRPr kumimoji="0" lang="en-US" sz="194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8" name="Rectangle 9"/>
            <p:cNvSpPr>
              <a:spLocks noChangeArrowheads="1"/>
            </p:cNvSpPr>
            <p:nvPr>
              <p:custDataLst>
                <p:tags r:id="rId26"/>
              </p:custDataLst>
            </p:nvPr>
          </p:nvSpPr>
          <p:spPr bwMode="auto">
            <a:xfrm>
              <a:off x="2867026" y="3162300"/>
              <a:ext cx="1628775" cy="150812"/>
            </a:xfrm>
            <a:prstGeom prst="rect">
              <a:avLst/>
            </a:prstGeom>
            <a:blipFill rotWithShape="1">
              <a:blip r:embed="rId34"/>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3891" tIns="36945" rIns="73891" bIns="36945" numCol="1" anchor="t" anchorCtr="0" compatLnSpc="1"/>
            <a:lstStyle/>
            <a:p>
              <a:pPr marL="0" marR="0" lvl="0" indent="0" algn="l" defTabSz="904240" rtl="0" eaLnBrk="1" fontAlgn="auto" latinLnBrk="0" hangingPunct="1">
                <a:lnSpc>
                  <a:spcPct val="100000"/>
                </a:lnSpc>
                <a:spcBef>
                  <a:spcPts val="0"/>
                </a:spcBef>
                <a:spcAft>
                  <a:spcPts val="0"/>
                </a:spcAft>
                <a:buClrTx/>
                <a:buSzTx/>
                <a:buFontTx/>
                <a:buNone/>
              </a:pPr>
              <a:endParaRPr kumimoji="0" lang="en-US" sz="194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sym typeface="Arial" panose="020B0604020202020204" pitchFamily="34" charset="0"/>
              </a:endParaRPr>
            </a:p>
          </p:txBody>
        </p:sp>
      </p:grpSp>
      <p:grpSp>
        <p:nvGrpSpPr>
          <p:cNvPr id="35" name="Group 34"/>
          <p:cNvGrpSpPr/>
          <p:nvPr>
            <p:custDataLst>
              <p:tags r:id="rId8"/>
            </p:custDataLst>
          </p:nvPr>
        </p:nvGrpSpPr>
        <p:grpSpPr>
          <a:xfrm>
            <a:off x="4527369" y="3697720"/>
            <a:ext cx="199677" cy="290439"/>
            <a:chOff x="4838700" y="2774950"/>
            <a:chExt cx="279400" cy="406400"/>
          </a:xfrm>
          <a:solidFill>
            <a:sysClr val="window" lastClr="FFFFFF"/>
          </a:solidFill>
        </p:grpSpPr>
        <p:sp>
          <p:nvSpPr>
            <p:cNvPr id="36" name="Freeform 60"/>
            <p:cNvSpPr>
              <a:spLocks noEditPoints="1"/>
            </p:cNvSpPr>
            <p:nvPr>
              <p:custDataLst>
                <p:tags r:id="rId22"/>
              </p:custDataLst>
            </p:nvPr>
          </p:nvSpPr>
          <p:spPr bwMode="auto">
            <a:xfrm>
              <a:off x="4838700" y="2774950"/>
              <a:ext cx="279400" cy="406400"/>
            </a:xfrm>
            <a:custGeom>
              <a:avLst/>
              <a:gdLst/>
              <a:ahLst/>
              <a:cxnLst>
                <a:cxn ang="0">
                  <a:pos x="88" y="0"/>
                </a:cxn>
                <a:cxn ang="0">
                  <a:pos x="54" y="6"/>
                </a:cxn>
                <a:cxn ang="0">
                  <a:pos x="26" y="26"/>
                </a:cxn>
                <a:cxn ang="0">
                  <a:pos x="6" y="54"/>
                </a:cxn>
                <a:cxn ang="0">
                  <a:pos x="0" y="88"/>
                </a:cxn>
                <a:cxn ang="0">
                  <a:pos x="2" y="100"/>
                </a:cxn>
                <a:cxn ang="0">
                  <a:pos x="16" y="138"/>
                </a:cxn>
                <a:cxn ang="0">
                  <a:pos x="40" y="184"/>
                </a:cxn>
                <a:cxn ang="0">
                  <a:pos x="50" y="214"/>
                </a:cxn>
                <a:cxn ang="0">
                  <a:pos x="62" y="246"/>
                </a:cxn>
                <a:cxn ang="0">
                  <a:pos x="76" y="254"/>
                </a:cxn>
                <a:cxn ang="0">
                  <a:pos x="88" y="256"/>
                </a:cxn>
                <a:cxn ang="0">
                  <a:pos x="108" y="252"/>
                </a:cxn>
                <a:cxn ang="0">
                  <a:pos x="118" y="238"/>
                </a:cxn>
                <a:cxn ang="0">
                  <a:pos x="136" y="184"/>
                </a:cxn>
                <a:cxn ang="0">
                  <a:pos x="146" y="162"/>
                </a:cxn>
                <a:cxn ang="0">
                  <a:pos x="172" y="112"/>
                </a:cxn>
                <a:cxn ang="0">
                  <a:pos x="176" y="88"/>
                </a:cxn>
                <a:cxn ang="0">
                  <a:pos x="174" y="70"/>
                </a:cxn>
                <a:cxn ang="0">
                  <a:pos x="160" y="38"/>
                </a:cxn>
                <a:cxn ang="0">
                  <a:pos x="138" y="16"/>
                </a:cxn>
                <a:cxn ang="0">
                  <a:pos x="106" y="2"/>
                </a:cxn>
                <a:cxn ang="0">
                  <a:pos x="108" y="218"/>
                </a:cxn>
                <a:cxn ang="0">
                  <a:pos x="70" y="222"/>
                </a:cxn>
                <a:cxn ang="0">
                  <a:pos x="64" y="208"/>
                </a:cxn>
                <a:cxn ang="0">
                  <a:pos x="114" y="200"/>
                </a:cxn>
                <a:cxn ang="0">
                  <a:pos x="112" y="208"/>
                </a:cxn>
                <a:cxn ang="0">
                  <a:pos x="108" y="218"/>
                </a:cxn>
                <a:cxn ang="0">
                  <a:pos x="62" y="200"/>
                </a:cxn>
                <a:cxn ang="0">
                  <a:pos x="120" y="184"/>
                </a:cxn>
                <a:cxn ang="0">
                  <a:pos x="116" y="192"/>
                </a:cxn>
                <a:cxn ang="0">
                  <a:pos x="88" y="240"/>
                </a:cxn>
                <a:cxn ang="0">
                  <a:pos x="82" y="240"/>
                </a:cxn>
                <a:cxn ang="0">
                  <a:pos x="76" y="236"/>
                </a:cxn>
                <a:cxn ang="0">
                  <a:pos x="106" y="226"/>
                </a:cxn>
                <a:cxn ang="0">
                  <a:pos x="102" y="234"/>
                </a:cxn>
                <a:cxn ang="0">
                  <a:pos x="94" y="240"/>
                </a:cxn>
                <a:cxn ang="0">
                  <a:pos x="126" y="168"/>
                </a:cxn>
                <a:cxn ang="0">
                  <a:pos x="50" y="168"/>
                </a:cxn>
                <a:cxn ang="0">
                  <a:pos x="38" y="142"/>
                </a:cxn>
                <a:cxn ang="0">
                  <a:pos x="18" y="100"/>
                </a:cxn>
                <a:cxn ang="0">
                  <a:pos x="16" y="88"/>
                </a:cxn>
                <a:cxn ang="0">
                  <a:pos x="22" y="60"/>
                </a:cxn>
                <a:cxn ang="0">
                  <a:pos x="38" y="38"/>
                </a:cxn>
                <a:cxn ang="0">
                  <a:pos x="60" y="22"/>
                </a:cxn>
                <a:cxn ang="0">
                  <a:pos x="88" y="16"/>
                </a:cxn>
                <a:cxn ang="0">
                  <a:pos x="102" y="18"/>
                </a:cxn>
                <a:cxn ang="0">
                  <a:pos x="128" y="28"/>
                </a:cxn>
                <a:cxn ang="0">
                  <a:pos x="148" y="48"/>
                </a:cxn>
                <a:cxn ang="0">
                  <a:pos x="158" y="74"/>
                </a:cxn>
                <a:cxn ang="0">
                  <a:pos x="160" y="88"/>
                </a:cxn>
                <a:cxn ang="0">
                  <a:pos x="154" y="114"/>
                </a:cxn>
                <a:cxn ang="0">
                  <a:pos x="138" y="142"/>
                </a:cxn>
              </a:cxnLst>
              <a:rect l="0" t="0" r="r" b="b"/>
              <a:pathLst>
                <a:path w="176" h="256">
                  <a:moveTo>
                    <a:pt x="88" y="0"/>
                  </a:moveTo>
                  <a:lnTo>
                    <a:pt x="88" y="0"/>
                  </a:lnTo>
                  <a:lnTo>
                    <a:pt x="70" y="2"/>
                  </a:lnTo>
                  <a:lnTo>
                    <a:pt x="54" y="6"/>
                  </a:lnTo>
                  <a:lnTo>
                    <a:pt x="38" y="16"/>
                  </a:lnTo>
                  <a:lnTo>
                    <a:pt x="26" y="26"/>
                  </a:lnTo>
                  <a:lnTo>
                    <a:pt x="16" y="38"/>
                  </a:lnTo>
                  <a:lnTo>
                    <a:pt x="6" y="54"/>
                  </a:lnTo>
                  <a:lnTo>
                    <a:pt x="2" y="70"/>
                  </a:lnTo>
                  <a:lnTo>
                    <a:pt x="0" y="88"/>
                  </a:lnTo>
                  <a:lnTo>
                    <a:pt x="0" y="88"/>
                  </a:lnTo>
                  <a:lnTo>
                    <a:pt x="2" y="100"/>
                  </a:lnTo>
                  <a:lnTo>
                    <a:pt x="4" y="112"/>
                  </a:lnTo>
                  <a:lnTo>
                    <a:pt x="16" y="138"/>
                  </a:lnTo>
                  <a:lnTo>
                    <a:pt x="30" y="162"/>
                  </a:lnTo>
                  <a:lnTo>
                    <a:pt x="40" y="184"/>
                  </a:lnTo>
                  <a:lnTo>
                    <a:pt x="40" y="184"/>
                  </a:lnTo>
                  <a:lnTo>
                    <a:pt x="50" y="214"/>
                  </a:lnTo>
                  <a:lnTo>
                    <a:pt x="58" y="238"/>
                  </a:lnTo>
                  <a:lnTo>
                    <a:pt x="62" y="246"/>
                  </a:lnTo>
                  <a:lnTo>
                    <a:pt x="68" y="252"/>
                  </a:lnTo>
                  <a:lnTo>
                    <a:pt x="76" y="254"/>
                  </a:lnTo>
                  <a:lnTo>
                    <a:pt x="88" y="256"/>
                  </a:lnTo>
                  <a:lnTo>
                    <a:pt x="88" y="256"/>
                  </a:lnTo>
                  <a:lnTo>
                    <a:pt x="100" y="254"/>
                  </a:lnTo>
                  <a:lnTo>
                    <a:pt x="108" y="252"/>
                  </a:lnTo>
                  <a:lnTo>
                    <a:pt x="114" y="246"/>
                  </a:lnTo>
                  <a:lnTo>
                    <a:pt x="118" y="238"/>
                  </a:lnTo>
                  <a:lnTo>
                    <a:pt x="126" y="214"/>
                  </a:lnTo>
                  <a:lnTo>
                    <a:pt x="136" y="184"/>
                  </a:lnTo>
                  <a:lnTo>
                    <a:pt x="136" y="184"/>
                  </a:lnTo>
                  <a:lnTo>
                    <a:pt x="146" y="162"/>
                  </a:lnTo>
                  <a:lnTo>
                    <a:pt x="160" y="138"/>
                  </a:lnTo>
                  <a:lnTo>
                    <a:pt x="172" y="112"/>
                  </a:lnTo>
                  <a:lnTo>
                    <a:pt x="174" y="100"/>
                  </a:lnTo>
                  <a:lnTo>
                    <a:pt x="176" y="88"/>
                  </a:lnTo>
                  <a:lnTo>
                    <a:pt x="176" y="88"/>
                  </a:lnTo>
                  <a:lnTo>
                    <a:pt x="174" y="70"/>
                  </a:lnTo>
                  <a:lnTo>
                    <a:pt x="170" y="54"/>
                  </a:lnTo>
                  <a:lnTo>
                    <a:pt x="160" y="38"/>
                  </a:lnTo>
                  <a:lnTo>
                    <a:pt x="150" y="26"/>
                  </a:lnTo>
                  <a:lnTo>
                    <a:pt x="138" y="16"/>
                  </a:lnTo>
                  <a:lnTo>
                    <a:pt x="122" y="6"/>
                  </a:lnTo>
                  <a:lnTo>
                    <a:pt x="106" y="2"/>
                  </a:lnTo>
                  <a:lnTo>
                    <a:pt x="88" y="0"/>
                  </a:lnTo>
                  <a:close/>
                  <a:moveTo>
                    <a:pt x="108" y="218"/>
                  </a:moveTo>
                  <a:lnTo>
                    <a:pt x="70" y="222"/>
                  </a:lnTo>
                  <a:lnTo>
                    <a:pt x="70" y="222"/>
                  </a:lnTo>
                  <a:lnTo>
                    <a:pt x="64" y="208"/>
                  </a:lnTo>
                  <a:lnTo>
                    <a:pt x="64" y="208"/>
                  </a:lnTo>
                  <a:lnTo>
                    <a:pt x="64" y="206"/>
                  </a:lnTo>
                  <a:lnTo>
                    <a:pt x="114" y="200"/>
                  </a:lnTo>
                  <a:lnTo>
                    <a:pt x="114" y="200"/>
                  </a:lnTo>
                  <a:lnTo>
                    <a:pt x="112" y="208"/>
                  </a:lnTo>
                  <a:lnTo>
                    <a:pt x="112" y="208"/>
                  </a:lnTo>
                  <a:lnTo>
                    <a:pt x="108" y="218"/>
                  </a:lnTo>
                  <a:close/>
                  <a:moveTo>
                    <a:pt x="62" y="200"/>
                  </a:moveTo>
                  <a:lnTo>
                    <a:pt x="62" y="200"/>
                  </a:lnTo>
                  <a:lnTo>
                    <a:pt x="56" y="184"/>
                  </a:lnTo>
                  <a:lnTo>
                    <a:pt x="120" y="184"/>
                  </a:lnTo>
                  <a:lnTo>
                    <a:pt x="120" y="184"/>
                  </a:lnTo>
                  <a:lnTo>
                    <a:pt x="116" y="192"/>
                  </a:lnTo>
                  <a:lnTo>
                    <a:pt x="62" y="200"/>
                  </a:lnTo>
                  <a:close/>
                  <a:moveTo>
                    <a:pt x="88" y="240"/>
                  </a:moveTo>
                  <a:lnTo>
                    <a:pt x="88" y="240"/>
                  </a:lnTo>
                  <a:lnTo>
                    <a:pt x="82" y="240"/>
                  </a:lnTo>
                  <a:lnTo>
                    <a:pt x="78" y="238"/>
                  </a:lnTo>
                  <a:lnTo>
                    <a:pt x="76" y="236"/>
                  </a:lnTo>
                  <a:lnTo>
                    <a:pt x="72" y="230"/>
                  </a:lnTo>
                  <a:lnTo>
                    <a:pt x="106" y="226"/>
                  </a:lnTo>
                  <a:lnTo>
                    <a:pt x="106" y="226"/>
                  </a:lnTo>
                  <a:lnTo>
                    <a:pt x="102" y="234"/>
                  </a:lnTo>
                  <a:lnTo>
                    <a:pt x="98" y="238"/>
                  </a:lnTo>
                  <a:lnTo>
                    <a:pt x="94" y="240"/>
                  </a:lnTo>
                  <a:lnTo>
                    <a:pt x="88" y="240"/>
                  </a:lnTo>
                  <a:close/>
                  <a:moveTo>
                    <a:pt x="126" y="168"/>
                  </a:moveTo>
                  <a:lnTo>
                    <a:pt x="50" y="168"/>
                  </a:lnTo>
                  <a:lnTo>
                    <a:pt x="50" y="168"/>
                  </a:lnTo>
                  <a:lnTo>
                    <a:pt x="38" y="142"/>
                  </a:lnTo>
                  <a:lnTo>
                    <a:pt x="38" y="142"/>
                  </a:lnTo>
                  <a:lnTo>
                    <a:pt x="22" y="114"/>
                  </a:lnTo>
                  <a:lnTo>
                    <a:pt x="18" y="100"/>
                  </a:lnTo>
                  <a:lnTo>
                    <a:pt x="16" y="88"/>
                  </a:lnTo>
                  <a:lnTo>
                    <a:pt x="16" y="88"/>
                  </a:lnTo>
                  <a:lnTo>
                    <a:pt x="18" y="74"/>
                  </a:lnTo>
                  <a:lnTo>
                    <a:pt x="22" y="60"/>
                  </a:lnTo>
                  <a:lnTo>
                    <a:pt x="28" y="48"/>
                  </a:lnTo>
                  <a:lnTo>
                    <a:pt x="38" y="38"/>
                  </a:lnTo>
                  <a:lnTo>
                    <a:pt x="48" y="28"/>
                  </a:lnTo>
                  <a:lnTo>
                    <a:pt x="60" y="22"/>
                  </a:lnTo>
                  <a:lnTo>
                    <a:pt x="74" y="18"/>
                  </a:lnTo>
                  <a:lnTo>
                    <a:pt x="88" y="16"/>
                  </a:lnTo>
                  <a:lnTo>
                    <a:pt x="88" y="16"/>
                  </a:lnTo>
                  <a:lnTo>
                    <a:pt x="102" y="18"/>
                  </a:lnTo>
                  <a:lnTo>
                    <a:pt x="116" y="22"/>
                  </a:lnTo>
                  <a:lnTo>
                    <a:pt x="128" y="28"/>
                  </a:lnTo>
                  <a:lnTo>
                    <a:pt x="138" y="38"/>
                  </a:lnTo>
                  <a:lnTo>
                    <a:pt x="148" y="48"/>
                  </a:lnTo>
                  <a:lnTo>
                    <a:pt x="154" y="60"/>
                  </a:lnTo>
                  <a:lnTo>
                    <a:pt x="158" y="74"/>
                  </a:lnTo>
                  <a:lnTo>
                    <a:pt x="160" y="88"/>
                  </a:lnTo>
                  <a:lnTo>
                    <a:pt x="160" y="88"/>
                  </a:lnTo>
                  <a:lnTo>
                    <a:pt x="158" y="100"/>
                  </a:lnTo>
                  <a:lnTo>
                    <a:pt x="154" y="114"/>
                  </a:lnTo>
                  <a:lnTo>
                    <a:pt x="138" y="142"/>
                  </a:lnTo>
                  <a:lnTo>
                    <a:pt x="138" y="142"/>
                  </a:lnTo>
                  <a:lnTo>
                    <a:pt x="126" y="168"/>
                  </a:lnTo>
                  <a:close/>
                </a:path>
              </a:pathLst>
            </a:custGeom>
            <a:grpFill/>
            <a:ln w="9525">
              <a:noFill/>
              <a:round/>
            </a:ln>
          </p:spPr>
          <p:txBody>
            <a:bodyPr vert="horz" wrap="square" lIns="55418" tIns="27709" rIns="55418" bIns="27709" numCol="1" anchor="t" anchorCtr="0" compatLnSpc="1"/>
            <a:lstStyle/>
            <a:p>
              <a:pPr marL="0" marR="0" lvl="0" indent="0" algn="l" defTabSz="904240" rtl="0" eaLnBrk="1" fontAlgn="auto" latinLnBrk="0" hangingPunct="1">
                <a:lnSpc>
                  <a:spcPct val="100000"/>
                </a:lnSpc>
                <a:spcBef>
                  <a:spcPts val="0"/>
                </a:spcBef>
                <a:spcAft>
                  <a:spcPts val="0"/>
                </a:spcAft>
                <a:buClrTx/>
                <a:buSzTx/>
                <a:buFontTx/>
                <a:buNone/>
              </a:pPr>
              <a:endParaRPr kumimoji="0" lang="ar-SA" sz="178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7" name="Freeform 66"/>
            <p:cNvSpPr/>
            <p:nvPr>
              <p:custDataLst>
                <p:tags r:id="rId23"/>
              </p:custDataLst>
            </p:nvPr>
          </p:nvSpPr>
          <p:spPr bwMode="auto">
            <a:xfrm>
              <a:off x="4902200" y="2838450"/>
              <a:ext cx="82550" cy="82550"/>
            </a:xfrm>
            <a:custGeom>
              <a:avLst/>
              <a:gdLst/>
              <a:ahLst/>
              <a:cxnLst>
                <a:cxn ang="0">
                  <a:pos x="48" y="0"/>
                </a:cxn>
                <a:cxn ang="0">
                  <a:pos x="48" y="0"/>
                </a:cxn>
                <a:cxn ang="0">
                  <a:pos x="38" y="0"/>
                </a:cxn>
                <a:cxn ang="0">
                  <a:pos x="30" y="4"/>
                </a:cxn>
                <a:cxn ang="0">
                  <a:pos x="22" y="8"/>
                </a:cxn>
                <a:cxn ang="0">
                  <a:pos x="14" y="14"/>
                </a:cxn>
                <a:cxn ang="0">
                  <a:pos x="8" y="22"/>
                </a:cxn>
                <a:cxn ang="0">
                  <a:pos x="4" y="30"/>
                </a:cxn>
                <a:cxn ang="0">
                  <a:pos x="0" y="38"/>
                </a:cxn>
                <a:cxn ang="0">
                  <a:pos x="0" y="48"/>
                </a:cxn>
                <a:cxn ang="0">
                  <a:pos x="0" y="48"/>
                </a:cxn>
                <a:cxn ang="0">
                  <a:pos x="2" y="50"/>
                </a:cxn>
                <a:cxn ang="0">
                  <a:pos x="4" y="52"/>
                </a:cxn>
                <a:cxn ang="0">
                  <a:pos x="4" y="52"/>
                </a:cxn>
                <a:cxn ang="0">
                  <a:pos x="6" y="50"/>
                </a:cxn>
                <a:cxn ang="0">
                  <a:pos x="8" y="48"/>
                </a:cxn>
                <a:cxn ang="0">
                  <a:pos x="8" y="48"/>
                </a:cxn>
                <a:cxn ang="0">
                  <a:pos x="8" y="40"/>
                </a:cxn>
                <a:cxn ang="0">
                  <a:pos x="12" y="32"/>
                </a:cxn>
                <a:cxn ang="0">
                  <a:pos x="14" y="26"/>
                </a:cxn>
                <a:cxn ang="0">
                  <a:pos x="20" y="20"/>
                </a:cxn>
                <a:cxn ang="0">
                  <a:pos x="26" y="14"/>
                </a:cxn>
                <a:cxn ang="0">
                  <a:pos x="32" y="12"/>
                </a:cxn>
                <a:cxn ang="0">
                  <a:pos x="40" y="8"/>
                </a:cxn>
                <a:cxn ang="0">
                  <a:pos x="48" y="8"/>
                </a:cxn>
                <a:cxn ang="0">
                  <a:pos x="48" y="8"/>
                </a:cxn>
                <a:cxn ang="0">
                  <a:pos x="50" y="6"/>
                </a:cxn>
                <a:cxn ang="0">
                  <a:pos x="52" y="4"/>
                </a:cxn>
                <a:cxn ang="0">
                  <a:pos x="52" y="4"/>
                </a:cxn>
                <a:cxn ang="0">
                  <a:pos x="50" y="2"/>
                </a:cxn>
                <a:cxn ang="0">
                  <a:pos x="48" y="0"/>
                </a:cxn>
              </a:cxnLst>
              <a:rect l="0" t="0" r="r" b="b"/>
              <a:pathLst>
                <a:path w="52" h="52">
                  <a:moveTo>
                    <a:pt x="48" y="0"/>
                  </a:moveTo>
                  <a:lnTo>
                    <a:pt x="48" y="0"/>
                  </a:lnTo>
                  <a:lnTo>
                    <a:pt x="38" y="0"/>
                  </a:lnTo>
                  <a:lnTo>
                    <a:pt x="30" y="4"/>
                  </a:lnTo>
                  <a:lnTo>
                    <a:pt x="22" y="8"/>
                  </a:lnTo>
                  <a:lnTo>
                    <a:pt x="14" y="14"/>
                  </a:lnTo>
                  <a:lnTo>
                    <a:pt x="8" y="22"/>
                  </a:lnTo>
                  <a:lnTo>
                    <a:pt x="4" y="30"/>
                  </a:lnTo>
                  <a:lnTo>
                    <a:pt x="0" y="38"/>
                  </a:lnTo>
                  <a:lnTo>
                    <a:pt x="0" y="48"/>
                  </a:lnTo>
                  <a:lnTo>
                    <a:pt x="0" y="48"/>
                  </a:lnTo>
                  <a:lnTo>
                    <a:pt x="2" y="50"/>
                  </a:lnTo>
                  <a:lnTo>
                    <a:pt x="4" y="52"/>
                  </a:lnTo>
                  <a:lnTo>
                    <a:pt x="4" y="52"/>
                  </a:lnTo>
                  <a:lnTo>
                    <a:pt x="6" y="50"/>
                  </a:lnTo>
                  <a:lnTo>
                    <a:pt x="8" y="48"/>
                  </a:lnTo>
                  <a:lnTo>
                    <a:pt x="8" y="48"/>
                  </a:lnTo>
                  <a:lnTo>
                    <a:pt x="8" y="40"/>
                  </a:lnTo>
                  <a:lnTo>
                    <a:pt x="12" y="32"/>
                  </a:lnTo>
                  <a:lnTo>
                    <a:pt x="14" y="26"/>
                  </a:lnTo>
                  <a:lnTo>
                    <a:pt x="20" y="20"/>
                  </a:lnTo>
                  <a:lnTo>
                    <a:pt x="26" y="14"/>
                  </a:lnTo>
                  <a:lnTo>
                    <a:pt x="32" y="12"/>
                  </a:lnTo>
                  <a:lnTo>
                    <a:pt x="40" y="8"/>
                  </a:lnTo>
                  <a:lnTo>
                    <a:pt x="48" y="8"/>
                  </a:lnTo>
                  <a:lnTo>
                    <a:pt x="48" y="8"/>
                  </a:lnTo>
                  <a:lnTo>
                    <a:pt x="50" y="6"/>
                  </a:lnTo>
                  <a:lnTo>
                    <a:pt x="52" y="4"/>
                  </a:lnTo>
                  <a:lnTo>
                    <a:pt x="52" y="4"/>
                  </a:lnTo>
                  <a:lnTo>
                    <a:pt x="50" y="2"/>
                  </a:lnTo>
                  <a:lnTo>
                    <a:pt x="48" y="0"/>
                  </a:lnTo>
                  <a:close/>
                </a:path>
              </a:pathLst>
            </a:custGeom>
            <a:grpFill/>
            <a:ln w="9525">
              <a:noFill/>
              <a:round/>
            </a:ln>
          </p:spPr>
          <p:txBody>
            <a:bodyPr vert="horz" wrap="square" lIns="55418" tIns="27709" rIns="55418" bIns="27709" numCol="1" anchor="t" anchorCtr="0" compatLnSpc="1"/>
            <a:lstStyle/>
            <a:p>
              <a:pPr marL="0" marR="0" lvl="0" indent="0" algn="l" defTabSz="904240" rtl="0" eaLnBrk="1" fontAlgn="auto" latinLnBrk="0" hangingPunct="1">
                <a:lnSpc>
                  <a:spcPct val="100000"/>
                </a:lnSpc>
                <a:spcBef>
                  <a:spcPts val="0"/>
                </a:spcBef>
                <a:spcAft>
                  <a:spcPts val="0"/>
                </a:spcAft>
                <a:buClrTx/>
                <a:buSzTx/>
                <a:buFontTx/>
                <a:buNone/>
              </a:pPr>
              <a:endParaRPr kumimoji="0" lang="ar-SA" sz="178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8" name="Freeform 67"/>
            <p:cNvSpPr/>
            <p:nvPr>
              <p:custDataLst>
                <p:tags r:id="rId24"/>
              </p:custDataLst>
            </p:nvPr>
          </p:nvSpPr>
          <p:spPr bwMode="auto">
            <a:xfrm>
              <a:off x="4902200" y="2838450"/>
              <a:ext cx="82550" cy="82550"/>
            </a:xfrm>
            <a:custGeom>
              <a:avLst/>
              <a:gdLst/>
              <a:ahLst/>
              <a:cxnLst>
                <a:cxn ang="0">
                  <a:pos x="48" y="0"/>
                </a:cxn>
                <a:cxn ang="0">
                  <a:pos x="48" y="0"/>
                </a:cxn>
                <a:cxn ang="0">
                  <a:pos x="38" y="0"/>
                </a:cxn>
                <a:cxn ang="0">
                  <a:pos x="30" y="4"/>
                </a:cxn>
                <a:cxn ang="0">
                  <a:pos x="22" y="8"/>
                </a:cxn>
                <a:cxn ang="0">
                  <a:pos x="14" y="14"/>
                </a:cxn>
                <a:cxn ang="0">
                  <a:pos x="8" y="22"/>
                </a:cxn>
                <a:cxn ang="0">
                  <a:pos x="4" y="30"/>
                </a:cxn>
                <a:cxn ang="0">
                  <a:pos x="0" y="38"/>
                </a:cxn>
                <a:cxn ang="0">
                  <a:pos x="0" y="48"/>
                </a:cxn>
                <a:cxn ang="0">
                  <a:pos x="0" y="48"/>
                </a:cxn>
                <a:cxn ang="0">
                  <a:pos x="2" y="50"/>
                </a:cxn>
                <a:cxn ang="0">
                  <a:pos x="4" y="52"/>
                </a:cxn>
                <a:cxn ang="0">
                  <a:pos x="4" y="52"/>
                </a:cxn>
                <a:cxn ang="0">
                  <a:pos x="6" y="50"/>
                </a:cxn>
                <a:cxn ang="0">
                  <a:pos x="8" y="48"/>
                </a:cxn>
                <a:cxn ang="0">
                  <a:pos x="8" y="48"/>
                </a:cxn>
                <a:cxn ang="0">
                  <a:pos x="8" y="40"/>
                </a:cxn>
                <a:cxn ang="0">
                  <a:pos x="12" y="32"/>
                </a:cxn>
                <a:cxn ang="0">
                  <a:pos x="14" y="26"/>
                </a:cxn>
                <a:cxn ang="0">
                  <a:pos x="20" y="20"/>
                </a:cxn>
                <a:cxn ang="0">
                  <a:pos x="26" y="14"/>
                </a:cxn>
                <a:cxn ang="0">
                  <a:pos x="32" y="12"/>
                </a:cxn>
                <a:cxn ang="0">
                  <a:pos x="40" y="8"/>
                </a:cxn>
                <a:cxn ang="0">
                  <a:pos x="48" y="8"/>
                </a:cxn>
                <a:cxn ang="0">
                  <a:pos x="48" y="8"/>
                </a:cxn>
                <a:cxn ang="0">
                  <a:pos x="50" y="6"/>
                </a:cxn>
                <a:cxn ang="0">
                  <a:pos x="52" y="4"/>
                </a:cxn>
                <a:cxn ang="0">
                  <a:pos x="52" y="4"/>
                </a:cxn>
                <a:cxn ang="0">
                  <a:pos x="50" y="2"/>
                </a:cxn>
                <a:cxn ang="0">
                  <a:pos x="48" y="0"/>
                </a:cxn>
              </a:cxnLst>
              <a:rect l="0" t="0" r="r" b="b"/>
              <a:pathLst>
                <a:path w="52" h="52">
                  <a:moveTo>
                    <a:pt x="48" y="0"/>
                  </a:moveTo>
                  <a:lnTo>
                    <a:pt x="48" y="0"/>
                  </a:lnTo>
                  <a:lnTo>
                    <a:pt x="38" y="0"/>
                  </a:lnTo>
                  <a:lnTo>
                    <a:pt x="30" y="4"/>
                  </a:lnTo>
                  <a:lnTo>
                    <a:pt x="22" y="8"/>
                  </a:lnTo>
                  <a:lnTo>
                    <a:pt x="14" y="14"/>
                  </a:lnTo>
                  <a:lnTo>
                    <a:pt x="8" y="22"/>
                  </a:lnTo>
                  <a:lnTo>
                    <a:pt x="4" y="30"/>
                  </a:lnTo>
                  <a:lnTo>
                    <a:pt x="0" y="38"/>
                  </a:lnTo>
                  <a:lnTo>
                    <a:pt x="0" y="48"/>
                  </a:lnTo>
                  <a:lnTo>
                    <a:pt x="0" y="48"/>
                  </a:lnTo>
                  <a:lnTo>
                    <a:pt x="2" y="50"/>
                  </a:lnTo>
                  <a:lnTo>
                    <a:pt x="4" y="52"/>
                  </a:lnTo>
                  <a:lnTo>
                    <a:pt x="4" y="52"/>
                  </a:lnTo>
                  <a:lnTo>
                    <a:pt x="6" y="50"/>
                  </a:lnTo>
                  <a:lnTo>
                    <a:pt x="8" y="48"/>
                  </a:lnTo>
                  <a:lnTo>
                    <a:pt x="8" y="48"/>
                  </a:lnTo>
                  <a:lnTo>
                    <a:pt x="8" y="40"/>
                  </a:lnTo>
                  <a:lnTo>
                    <a:pt x="12" y="32"/>
                  </a:lnTo>
                  <a:lnTo>
                    <a:pt x="14" y="26"/>
                  </a:lnTo>
                  <a:lnTo>
                    <a:pt x="20" y="20"/>
                  </a:lnTo>
                  <a:lnTo>
                    <a:pt x="26" y="14"/>
                  </a:lnTo>
                  <a:lnTo>
                    <a:pt x="32" y="12"/>
                  </a:lnTo>
                  <a:lnTo>
                    <a:pt x="40" y="8"/>
                  </a:lnTo>
                  <a:lnTo>
                    <a:pt x="48" y="8"/>
                  </a:lnTo>
                  <a:lnTo>
                    <a:pt x="48" y="8"/>
                  </a:lnTo>
                  <a:lnTo>
                    <a:pt x="50" y="6"/>
                  </a:lnTo>
                  <a:lnTo>
                    <a:pt x="52" y="4"/>
                  </a:lnTo>
                  <a:lnTo>
                    <a:pt x="52" y="4"/>
                  </a:lnTo>
                  <a:lnTo>
                    <a:pt x="50" y="2"/>
                  </a:lnTo>
                  <a:lnTo>
                    <a:pt x="48" y="0"/>
                  </a:lnTo>
                </a:path>
              </a:pathLst>
            </a:custGeom>
            <a:grpFill/>
            <a:ln w="9525">
              <a:noFill/>
              <a:round/>
            </a:ln>
          </p:spPr>
          <p:txBody>
            <a:bodyPr vert="horz" wrap="square" lIns="55418" tIns="27709" rIns="55418" bIns="27709" numCol="1" anchor="t" anchorCtr="0" compatLnSpc="1"/>
            <a:lstStyle/>
            <a:p>
              <a:pPr marL="0" marR="0" lvl="0" indent="0" algn="l" defTabSz="904240" rtl="0" eaLnBrk="1" fontAlgn="auto" latinLnBrk="0" hangingPunct="1">
                <a:lnSpc>
                  <a:spcPct val="100000"/>
                </a:lnSpc>
                <a:spcBef>
                  <a:spcPts val="0"/>
                </a:spcBef>
                <a:spcAft>
                  <a:spcPts val="0"/>
                </a:spcAft>
                <a:buClrTx/>
                <a:buSzTx/>
                <a:buFontTx/>
                <a:buNone/>
              </a:pPr>
              <a:endParaRPr kumimoji="0" lang="ar-SA" sz="178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grpSp>
      <p:grpSp>
        <p:nvGrpSpPr>
          <p:cNvPr id="13" name="Group 12"/>
          <p:cNvGrpSpPr/>
          <p:nvPr>
            <p:custDataLst>
              <p:tags r:id="rId9"/>
            </p:custDataLst>
          </p:nvPr>
        </p:nvGrpSpPr>
        <p:grpSpPr>
          <a:xfrm>
            <a:off x="5712840" y="2616822"/>
            <a:ext cx="1633161" cy="697188"/>
            <a:chOff x="4638676" y="2123406"/>
            <a:chExt cx="1630363" cy="695994"/>
          </a:xfrm>
        </p:grpSpPr>
        <p:sp>
          <p:nvSpPr>
            <p:cNvPr id="14" name="Freeform 13"/>
            <p:cNvSpPr/>
            <p:nvPr>
              <p:custDataLst>
                <p:tags r:id="rId20"/>
              </p:custDataLst>
            </p:nvPr>
          </p:nvSpPr>
          <p:spPr bwMode="auto">
            <a:xfrm>
              <a:off x="4638676" y="2123406"/>
              <a:ext cx="1630363" cy="550862"/>
            </a:xfrm>
            <a:custGeom>
              <a:avLst/>
              <a:gdLst>
                <a:gd name="T0" fmla="*/ 0 w 1027"/>
                <a:gd name="T1" fmla="*/ 0 h 347"/>
                <a:gd name="T2" fmla="*/ 0 w 1027"/>
                <a:gd name="T3" fmla="*/ 347 h 347"/>
                <a:gd name="T4" fmla="*/ 1027 w 1027"/>
                <a:gd name="T5" fmla="*/ 347 h 347"/>
                <a:gd name="T6" fmla="*/ 869 w 1027"/>
                <a:gd name="T7" fmla="*/ 0 h 347"/>
                <a:gd name="T8" fmla="*/ 0 w 1027"/>
                <a:gd name="T9" fmla="*/ 0 h 347"/>
              </a:gdLst>
              <a:ahLst/>
              <a:cxnLst>
                <a:cxn ang="0">
                  <a:pos x="T0" y="T1"/>
                </a:cxn>
                <a:cxn ang="0">
                  <a:pos x="T2" y="T3"/>
                </a:cxn>
                <a:cxn ang="0">
                  <a:pos x="T4" y="T5"/>
                </a:cxn>
                <a:cxn ang="0">
                  <a:pos x="T6" y="T7"/>
                </a:cxn>
                <a:cxn ang="0">
                  <a:pos x="T8" y="T9"/>
                </a:cxn>
              </a:cxnLst>
              <a:rect l="0" t="0" r="r" b="b"/>
              <a:pathLst>
                <a:path w="1027" h="347">
                  <a:moveTo>
                    <a:pt x="0" y="0"/>
                  </a:moveTo>
                  <a:lnTo>
                    <a:pt x="0" y="347"/>
                  </a:lnTo>
                  <a:lnTo>
                    <a:pt x="1027" y="347"/>
                  </a:lnTo>
                  <a:lnTo>
                    <a:pt x="869" y="0"/>
                  </a:lnTo>
                  <a:lnTo>
                    <a:pt x="0" y="0"/>
                  </a:lnTo>
                  <a:close/>
                </a:path>
              </a:pathLst>
            </a:custGeom>
            <a:blipFill>
              <a:blip r:embed="rId32"/>
              <a:tile tx="0" ty="0" sx="100000" sy="100000" flip="none" algn="tl"/>
            </a:blipFill>
            <a:ln>
              <a:noFill/>
            </a:ln>
            <a:extLst>
              <a:ext uri="{91240B29-F687-4F45-9708-019B960494DF}">
                <a14:hiddenLine xmlns:a14="http://schemas.microsoft.com/office/drawing/2010/main" w="9525">
                  <a:solidFill>
                    <a:srgbClr val="000000"/>
                  </a:solidFill>
                  <a:round/>
                </a14:hiddenLine>
              </a:ext>
            </a:extLst>
          </p:spPr>
          <p:txBody>
            <a:bodyPr vert="horz" wrap="square" lIns="73891" tIns="36945" rIns="73891" bIns="36945" numCol="1" anchor="t" anchorCtr="0" compatLnSpc="1"/>
            <a:lstStyle/>
            <a:p>
              <a:pPr marL="0" marR="0" lvl="0" indent="0" algn="l" defTabSz="904240" rtl="0" eaLnBrk="1" fontAlgn="auto" latinLnBrk="0" hangingPunct="1">
                <a:lnSpc>
                  <a:spcPct val="100000"/>
                </a:lnSpc>
                <a:spcBef>
                  <a:spcPts val="0"/>
                </a:spcBef>
                <a:spcAft>
                  <a:spcPts val="0"/>
                </a:spcAft>
                <a:buClrTx/>
                <a:buSzTx/>
                <a:buFontTx/>
                <a:buNone/>
              </a:pPr>
              <a:endParaRPr kumimoji="0" lang="en-US" sz="194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5" name="Rectangle 14"/>
            <p:cNvSpPr>
              <a:spLocks noChangeArrowheads="1"/>
            </p:cNvSpPr>
            <p:nvPr>
              <p:custDataLst>
                <p:tags r:id="rId21"/>
              </p:custDataLst>
            </p:nvPr>
          </p:nvSpPr>
          <p:spPr bwMode="auto">
            <a:xfrm>
              <a:off x="4638676" y="2668588"/>
              <a:ext cx="1630363" cy="150812"/>
            </a:xfrm>
            <a:prstGeom prst="rect">
              <a:avLst/>
            </a:prstGeom>
            <a:blipFill rotWithShape="1">
              <a:blip r:embed="rId34"/>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3891" tIns="36945" rIns="73891" bIns="36945" numCol="1" anchor="t" anchorCtr="0" compatLnSpc="1"/>
            <a:lstStyle/>
            <a:p>
              <a:pPr marL="0" marR="0" lvl="0" indent="0" algn="l" defTabSz="904240" rtl="0" eaLnBrk="1" fontAlgn="auto" latinLnBrk="0" hangingPunct="1">
                <a:lnSpc>
                  <a:spcPct val="100000"/>
                </a:lnSpc>
                <a:spcBef>
                  <a:spcPts val="0"/>
                </a:spcBef>
                <a:spcAft>
                  <a:spcPts val="0"/>
                </a:spcAft>
                <a:buClrTx/>
                <a:buSzTx/>
                <a:buFontTx/>
                <a:buNone/>
              </a:pPr>
              <a:endParaRPr kumimoji="0" lang="en-US" sz="194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sym typeface="Arial" panose="020B0604020202020204" pitchFamily="34" charset="0"/>
              </a:endParaRPr>
            </a:p>
          </p:txBody>
        </p:sp>
      </p:grpSp>
      <p:grpSp>
        <p:nvGrpSpPr>
          <p:cNvPr id="39" name="Group 38"/>
          <p:cNvGrpSpPr/>
          <p:nvPr>
            <p:custDataLst>
              <p:tags r:id="rId10"/>
            </p:custDataLst>
          </p:nvPr>
        </p:nvGrpSpPr>
        <p:grpSpPr>
          <a:xfrm>
            <a:off x="6384200" y="2730410"/>
            <a:ext cx="290439" cy="290439"/>
            <a:chOff x="3149600" y="2774950"/>
            <a:chExt cx="406400" cy="406400"/>
          </a:xfrm>
          <a:solidFill>
            <a:sysClr val="window" lastClr="FFFFFF"/>
          </a:solidFill>
        </p:grpSpPr>
        <p:sp>
          <p:nvSpPr>
            <p:cNvPr id="40" name="Freeform 110"/>
            <p:cNvSpPr>
              <a:spLocks noEditPoints="1"/>
            </p:cNvSpPr>
            <p:nvPr>
              <p:custDataLst>
                <p:tags r:id="rId14"/>
              </p:custDataLst>
            </p:nvPr>
          </p:nvSpPr>
          <p:spPr bwMode="auto">
            <a:xfrm>
              <a:off x="3327400" y="2978150"/>
              <a:ext cx="63500" cy="63500"/>
            </a:xfrm>
            <a:custGeom>
              <a:avLst/>
              <a:gdLst/>
              <a:ahLst/>
              <a:cxnLst>
                <a:cxn ang="0">
                  <a:pos x="20" y="40"/>
                </a:cxn>
                <a:cxn ang="0">
                  <a:pos x="20" y="40"/>
                </a:cxn>
                <a:cxn ang="0">
                  <a:pos x="28" y="38"/>
                </a:cxn>
                <a:cxn ang="0">
                  <a:pos x="34" y="34"/>
                </a:cxn>
                <a:cxn ang="0">
                  <a:pos x="38" y="28"/>
                </a:cxn>
                <a:cxn ang="0">
                  <a:pos x="40" y="20"/>
                </a:cxn>
                <a:cxn ang="0">
                  <a:pos x="40" y="20"/>
                </a:cxn>
                <a:cxn ang="0">
                  <a:pos x="38" y="12"/>
                </a:cxn>
                <a:cxn ang="0">
                  <a:pos x="34" y="6"/>
                </a:cxn>
                <a:cxn ang="0">
                  <a:pos x="28" y="2"/>
                </a:cxn>
                <a:cxn ang="0">
                  <a:pos x="20" y="0"/>
                </a:cxn>
                <a:cxn ang="0">
                  <a:pos x="20" y="0"/>
                </a:cxn>
                <a:cxn ang="0">
                  <a:pos x="12" y="2"/>
                </a:cxn>
                <a:cxn ang="0">
                  <a:pos x="6" y="6"/>
                </a:cxn>
                <a:cxn ang="0">
                  <a:pos x="2" y="12"/>
                </a:cxn>
                <a:cxn ang="0">
                  <a:pos x="0" y="20"/>
                </a:cxn>
                <a:cxn ang="0">
                  <a:pos x="0" y="20"/>
                </a:cxn>
                <a:cxn ang="0">
                  <a:pos x="2" y="28"/>
                </a:cxn>
                <a:cxn ang="0">
                  <a:pos x="6" y="34"/>
                </a:cxn>
                <a:cxn ang="0">
                  <a:pos x="12" y="38"/>
                </a:cxn>
                <a:cxn ang="0">
                  <a:pos x="20" y="40"/>
                </a:cxn>
                <a:cxn ang="0">
                  <a:pos x="20" y="8"/>
                </a:cxn>
                <a:cxn ang="0">
                  <a:pos x="20" y="8"/>
                </a:cxn>
                <a:cxn ang="0">
                  <a:pos x="24" y="8"/>
                </a:cxn>
                <a:cxn ang="0">
                  <a:pos x="28" y="12"/>
                </a:cxn>
                <a:cxn ang="0">
                  <a:pos x="32" y="16"/>
                </a:cxn>
                <a:cxn ang="0">
                  <a:pos x="32" y="20"/>
                </a:cxn>
                <a:cxn ang="0">
                  <a:pos x="32" y="20"/>
                </a:cxn>
                <a:cxn ang="0">
                  <a:pos x="32" y="24"/>
                </a:cxn>
                <a:cxn ang="0">
                  <a:pos x="28" y="28"/>
                </a:cxn>
                <a:cxn ang="0">
                  <a:pos x="24" y="32"/>
                </a:cxn>
                <a:cxn ang="0">
                  <a:pos x="20" y="32"/>
                </a:cxn>
                <a:cxn ang="0">
                  <a:pos x="20" y="32"/>
                </a:cxn>
                <a:cxn ang="0">
                  <a:pos x="16" y="32"/>
                </a:cxn>
                <a:cxn ang="0">
                  <a:pos x="12" y="28"/>
                </a:cxn>
                <a:cxn ang="0">
                  <a:pos x="8" y="24"/>
                </a:cxn>
                <a:cxn ang="0">
                  <a:pos x="8" y="20"/>
                </a:cxn>
                <a:cxn ang="0">
                  <a:pos x="8" y="20"/>
                </a:cxn>
                <a:cxn ang="0">
                  <a:pos x="8" y="16"/>
                </a:cxn>
                <a:cxn ang="0">
                  <a:pos x="12" y="12"/>
                </a:cxn>
                <a:cxn ang="0">
                  <a:pos x="16" y="8"/>
                </a:cxn>
                <a:cxn ang="0">
                  <a:pos x="20" y="8"/>
                </a:cxn>
              </a:cxnLst>
              <a:rect l="0" t="0" r="r" b="b"/>
              <a:pathLst>
                <a:path w="40" h="40">
                  <a:moveTo>
                    <a:pt x="20" y="40"/>
                  </a:moveTo>
                  <a:lnTo>
                    <a:pt x="20" y="40"/>
                  </a:lnTo>
                  <a:lnTo>
                    <a:pt x="28" y="38"/>
                  </a:lnTo>
                  <a:lnTo>
                    <a:pt x="34" y="34"/>
                  </a:lnTo>
                  <a:lnTo>
                    <a:pt x="38" y="28"/>
                  </a:lnTo>
                  <a:lnTo>
                    <a:pt x="40" y="20"/>
                  </a:lnTo>
                  <a:lnTo>
                    <a:pt x="40" y="20"/>
                  </a:lnTo>
                  <a:lnTo>
                    <a:pt x="38" y="12"/>
                  </a:lnTo>
                  <a:lnTo>
                    <a:pt x="34" y="6"/>
                  </a:lnTo>
                  <a:lnTo>
                    <a:pt x="28" y="2"/>
                  </a:lnTo>
                  <a:lnTo>
                    <a:pt x="20" y="0"/>
                  </a:lnTo>
                  <a:lnTo>
                    <a:pt x="20" y="0"/>
                  </a:lnTo>
                  <a:lnTo>
                    <a:pt x="12" y="2"/>
                  </a:lnTo>
                  <a:lnTo>
                    <a:pt x="6" y="6"/>
                  </a:lnTo>
                  <a:lnTo>
                    <a:pt x="2" y="12"/>
                  </a:lnTo>
                  <a:lnTo>
                    <a:pt x="0" y="20"/>
                  </a:lnTo>
                  <a:lnTo>
                    <a:pt x="0" y="20"/>
                  </a:lnTo>
                  <a:lnTo>
                    <a:pt x="2" y="28"/>
                  </a:lnTo>
                  <a:lnTo>
                    <a:pt x="6" y="34"/>
                  </a:lnTo>
                  <a:lnTo>
                    <a:pt x="12" y="38"/>
                  </a:lnTo>
                  <a:lnTo>
                    <a:pt x="20" y="40"/>
                  </a:lnTo>
                  <a:close/>
                  <a:moveTo>
                    <a:pt x="20" y="8"/>
                  </a:moveTo>
                  <a:lnTo>
                    <a:pt x="20" y="8"/>
                  </a:lnTo>
                  <a:lnTo>
                    <a:pt x="24" y="8"/>
                  </a:lnTo>
                  <a:lnTo>
                    <a:pt x="28" y="12"/>
                  </a:lnTo>
                  <a:lnTo>
                    <a:pt x="32" y="16"/>
                  </a:lnTo>
                  <a:lnTo>
                    <a:pt x="32" y="20"/>
                  </a:lnTo>
                  <a:lnTo>
                    <a:pt x="32" y="20"/>
                  </a:lnTo>
                  <a:lnTo>
                    <a:pt x="32" y="24"/>
                  </a:lnTo>
                  <a:lnTo>
                    <a:pt x="28" y="28"/>
                  </a:lnTo>
                  <a:lnTo>
                    <a:pt x="24" y="32"/>
                  </a:lnTo>
                  <a:lnTo>
                    <a:pt x="20" y="32"/>
                  </a:lnTo>
                  <a:lnTo>
                    <a:pt x="20" y="32"/>
                  </a:lnTo>
                  <a:lnTo>
                    <a:pt x="16" y="32"/>
                  </a:lnTo>
                  <a:lnTo>
                    <a:pt x="12" y="28"/>
                  </a:lnTo>
                  <a:lnTo>
                    <a:pt x="8" y="24"/>
                  </a:lnTo>
                  <a:lnTo>
                    <a:pt x="8" y="20"/>
                  </a:lnTo>
                  <a:lnTo>
                    <a:pt x="8" y="20"/>
                  </a:lnTo>
                  <a:lnTo>
                    <a:pt x="8" y="16"/>
                  </a:lnTo>
                  <a:lnTo>
                    <a:pt x="12" y="12"/>
                  </a:lnTo>
                  <a:lnTo>
                    <a:pt x="16" y="8"/>
                  </a:lnTo>
                  <a:lnTo>
                    <a:pt x="20" y="8"/>
                  </a:lnTo>
                  <a:close/>
                </a:path>
              </a:pathLst>
            </a:custGeom>
            <a:grpFill/>
            <a:ln w="9525">
              <a:noFill/>
              <a:round/>
            </a:ln>
          </p:spPr>
          <p:txBody>
            <a:bodyPr vert="horz" wrap="square" lIns="55418" tIns="27709" rIns="55418" bIns="27709" numCol="1" anchor="t" anchorCtr="0" compatLnSpc="1"/>
            <a:lstStyle/>
            <a:p>
              <a:pPr marL="0" marR="0" lvl="0" indent="0" algn="l" defTabSz="904240" rtl="0" eaLnBrk="1" fontAlgn="auto" latinLnBrk="0" hangingPunct="1">
                <a:lnSpc>
                  <a:spcPct val="100000"/>
                </a:lnSpc>
                <a:spcBef>
                  <a:spcPts val="0"/>
                </a:spcBef>
                <a:spcAft>
                  <a:spcPts val="0"/>
                </a:spcAft>
                <a:buClrTx/>
                <a:buSzTx/>
                <a:buFontTx/>
                <a:buNone/>
              </a:pPr>
              <a:endParaRPr kumimoji="0" lang="ar-SA" sz="178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1" name="Freeform 113"/>
            <p:cNvSpPr>
              <a:spLocks noEditPoints="1"/>
            </p:cNvSpPr>
            <p:nvPr>
              <p:custDataLst>
                <p:tags r:id="rId15"/>
              </p:custDataLst>
            </p:nvPr>
          </p:nvSpPr>
          <p:spPr bwMode="auto">
            <a:xfrm>
              <a:off x="3492500" y="2774950"/>
              <a:ext cx="63500" cy="63500"/>
            </a:xfrm>
            <a:custGeom>
              <a:avLst/>
              <a:gdLst/>
              <a:ahLst/>
              <a:cxnLst>
                <a:cxn ang="0">
                  <a:pos x="20" y="0"/>
                </a:cxn>
                <a:cxn ang="0">
                  <a:pos x="20" y="0"/>
                </a:cxn>
                <a:cxn ang="0">
                  <a:pos x="12" y="2"/>
                </a:cxn>
                <a:cxn ang="0">
                  <a:pos x="6" y="6"/>
                </a:cxn>
                <a:cxn ang="0">
                  <a:pos x="2" y="12"/>
                </a:cxn>
                <a:cxn ang="0">
                  <a:pos x="0" y="20"/>
                </a:cxn>
                <a:cxn ang="0">
                  <a:pos x="0" y="20"/>
                </a:cxn>
                <a:cxn ang="0">
                  <a:pos x="2" y="28"/>
                </a:cxn>
                <a:cxn ang="0">
                  <a:pos x="6" y="34"/>
                </a:cxn>
                <a:cxn ang="0">
                  <a:pos x="12" y="38"/>
                </a:cxn>
                <a:cxn ang="0">
                  <a:pos x="20" y="40"/>
                </a:cxn>
                <a:cxn ang="0">
                  <a:pos x="20" y="40"/>
                </a:cxn>
                <a:cxn ang="0">
                  <a:pos x="28" y="38"/>
                </a:cxn>
                <a:cxn ang="0">
                  <a:pos x="34" y="34"/>
                </a:cxn>
                <a:cxn ang="0">
                  <a:pos x="38" y="28"/>
                </a:cxn>
                <a:cxn ang="0">
                  <a:pos x="40" y="20"/>
                </a:cxn>
                <a:cxn ang="0">
                  <a:pos x="40" y="20"/>
                </a:cxn>
                <a:cxn ang="0">
                  <a:pos x="38" y="12"/>
                </a:cxn>
                <a:cxn ang="0">
                  <a:pos x="34" y="6"/>
                </a:cxn>
                <a:cxn ang="0">
                  <a:pos x="28" y="2"/>
                </a:cxn>
                <a:cxn ang="0">
                  <a:pos x="20" y="0"/>
                </a:cxn>
                <a:cxn ang="0">
                  <a:pos x="20" y="32"/>
                </a:cxn>
                <a:cxn ang="0">
                  <a:pos x="20" y="32"/>
                </a:cxn>
                <a:cxn ang="0">
                  <a:pos x="16" y="32"/>
                </a:cxn>
                <a:cxn ang="0">
                  <a:pos x="12" y="28"/>
                </a:cxn>
                <a:cxn ang="0">
                  <a:pos x="8" y="24"/>
                </a:cxn>
                <a:cxn ang="0">
                  <a:pos x="8" y="20"/>
                </a:cxn>
                <a:cxn ang="0">
                  <a:pos x="8" y="20"/>
                </a:cxn>
                <a:cxn ang="0">
                  <a:pos x="8" y="16"/>
                </a:cxn>
                <a:cxn ang="0">
                  <a:pos x="12" y="12"/>
                </a:cxn>
                <a:cxn ang="0">
                  <a:pos x="16" y="8"/>
                </a:cxn>
                <a:cxn ang="0">
                  <a:pos x="20" y="8"/>
                </a:cxn>
                <a:cxn ang="0">
                  <a:pos x="20" y="8"/>
                </a:cxn>
                <a:cxn ang="0">
                  <a:pos x="24" y="8"/>
                </a:cxn>
                <a:cxn ang="0">
                  <a:pos x="28" y="12"/>
                </a:cxn>
                <a:cxn ang="0">
                  <a:pos x="32" y="16"/>
                </a:cxn>
                <a:cxn ang="0">
                  <a:pos x="32" y="20"/>
                </a:cxn>
                <a:cxn ang="0">
                  <a:pos x="32" y="20"/>
                </a:cxn>
                <a:cxn ang="0">
                  <a:pos x="32" y="24"/>
                </a:cxn>
                <a:cxn ang="0">
                  <a:pos x="28" y="28"/>
                </a:cxn>
                <a:cxn ang="0">
                  <a:pos x="24" y="32"/>
                </a:cxn>
                <a:cxn ang="0">
                  <a:pos x="20" y="32"/>
                </a:cxn>
              </a:cxnLst>
              <a:rect l="0" t="0" r="r" b="b"/>
              <a:pathLst>
                <a:path w="40" h="40">
                  <a:moveTo>
                    <a:pt x="20" y="0"/>
                  </a:moveTo>
                  <a:lnTo>
                    <a:pt x="20" y="0"/>
                  </a:lnTo>
                  <a:lnTo>
                    <a:pt x="12" y="2"/>
                  </a:lnTo>
                  <a:lnTo>
                    <a:pt x="6" y="6"/>
                  </a:lnTo>
                  <a:lnTo>
                    <a:pt x="2" y="12"/>
                  </a:lnTo>
                  <a:lnTo>
                    <a:pt x="0" y="20"/>
                  </a:ln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2"/>
                  </a:lnTo>
                  <a:lnTo>
                    <a:pt x="20" y="0"/>
                  </a:lnTo>
                  <a:close/>
                  <a:moveTo>
                    <a:pt x="20" y="32"/>
                  </a:moveTo>
                  <a:lnTo>
                    <a:pt x="20" y="32"/>
                  </a:lnTo>
                  <a:lnTo>
                    <a:pt x="16" y="32"/>
                  </a:lnTo>
                  <a:lnTo>
                    <a:pt x="12" y="28"/>
                  </a:lnTo>
                  <a:lnTo>
                    <a:pt x="8" y="24"/>
                  </a:lnTo>
                  <a:lnTo>
                    <a:pt x="8" y="20"/>
                  </a:lnTo>
                  <a:lnTo>
                    <a:pt x="8" y="20"/>
                  </a:lnTo>
                  <a:lnTo>
                    <a:pt x="8" y="16"/>
                  </a:lnTo>
                  <a:lnTo>
                    <a:pt x="12" y="12"/>
                  </a:lnTo>
                  <a:lnTo>
                    <a:pt x="16" y="8"/>
                  </a:lnTo>
                  <a:lnTo>
                    <a:pt x="20" y="8"/>
                  </a:lnTo>
                  <a:lnTo>
                    <a:pt x="20" y="8"/>
                  </a:lnTo>
                  <a:lnTo>
                    <a:pt x="24" y="8"/>
                  </a:lnTo>
                  <a:lnTo>
                    <a:pt x="28" y="12"/>
                  </a:lnTo>
                  <a:lnTo>
                    <a:pt x="32" y="16"/>
                  </a:lnTo>
                  <a:lnTo>
                    <a:pt x="32" y="20"/>
                  </a:lnTo>
                  <a:lnTo>
                    <a:pt x="32" y="20"/>
                  </a:lnTo>
                  <a:lnTo>
                    <a:pt x="32" y="24"/>
                  </a:lnTo>
                  <a:lnTo>
                    <a:pt x="28" y="28"/>
                  </a:lnTo>
                  <a:lnTo>
                    <a:pt x="24" y="32"/>
                  </a:lnTo>
                  <a:lnTo>
                    <a:pt x="20" y="32"/>
                  </a:lnTo>
                  <a:close/>
                </a:path>
              </a:pathLst>
            </a:custGeom>
            <a:grpFill/>
            <a:ln w="9525">
              <a:noFill/>
              <a:round/>
            </a:ln>
          </p:spPr>
          <p:txBody>
            <a:bodyPr vert="horz" wrap="square" lIns="55418" tIns="27709" rIns="55418" bIns="27709" numCol="1" anchor="t" anchorCtr="0" compatLnSpc="1"/>
            <a:lstStyle/>
            <a:p>
              <a:pPr marL="0" marR="0" lvl="0" indent="0" algn="l" defTabSz="904240" rtl="0" eaLnBrk="1" fontAlgn="auto" latinLnBrk="0" hangingPunct="1">
                <a:lnSpc>
                  <a:spcPct val="100000"/>
                </a:lnSpc>
                <a:spcBef>
                  <a:spcPts val="0"/>
                </a:spcBef>
                <a:spcAft>
                  <a:spcPts val="0"/>
                </a:spcAft>
                <a:buClrTx/>
                <a:buSzTx/>
                <a:buFontTx/>
                <a:buNone/>
              </a:pPr>
              <a:endParaRPr kumimoji="0" lang="ar-SA" sz="178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2" name="Freeform 116"/>
            <p:cNvSpPr>
              <a:spLocks noEditPoints="1"/>
            </p:cNvSpPr>
            <p:nvPr>
              <p:custDataLst>
                <p:tags r:id="rId16"/>
              </p:custDataLst>
            </p:nvPr>
          </p:nvSpPr>
          <p:spPr bwMode="auto">
            <a:xfrm>
              <a:off x="3251200" y="2965450"/>
              <a:ext cx="50800" cy="50800"/>
            </a:xfrm>
            <a:custGeom>
              <a:avLst/>
              <a:gdLst/>
              <a:ahLst/>
              <a:cxnLst>
                <a:cxn ang="0">
                  <a:pos x="0" y="16"/>
                </a:cxn>
                <a:cxn ang="0">
                  <a:pos x="0" y="16"/>
                </a:cxn>
                <a:cxn ang="0">
                  <a:pos x="2" y="22"/>
                </a:cxn>
                <a:cxn ang="0">
                  <a:pos x="4" y="28"/>
                </a:cxn>
                <a:cxn ang="0">
                  <a:pos x="10" y="30"/>
                </a:cxn>
                <a:cxn ang="0">
                  <a:pos x="16" y="32"/>
                </a:cxn>
                <a:cxn ang="0">
                  <a:pos x="16" y="32"/>
                </a:cxn>
                <a:cxn ang="0">
                  <a:pos x="22" y="30"/>
                </a:cxn>
                <a:cxn ang="0">
                  <a:pos x="28" y="28"/>
                </a:cxn>
                <a:cxn ang="0">
                  <a:pos x="30" y="22"/>
                </a:cxn>
                <a:cxn ang="0">
                  <a:pos x="32" y="16"/>
                </a:cxn>
                <a:cxn ang="0">
                  <a:pos x="32" y="16"/>
                </a:cxn>
                <a:cxn ang="0">
                  <a:pos x="30" y="10"/>
                </a:cxn>
                <a:cxn ang="0">
                  <a:pos x="28" y="4"/>
                </a:cxn>
                <a:cxn ang="0">
                  <a:pos x="22" y="2"/>
                </a:cxn>
                <a:cxn ang="0">
                  <a:pos x="16" y="0"/>
                </a:cxn>
                <a:cxn ang="0">
                  <a:pos x="16" y="0"/>
                </a:cxn>
                <a:cxn ang="0">
                  <a:pos x="10" y="2"/>
                </a:cxn>
                <a:cxn ang="0">
                  <a:pos x="4" y="4"/>
                </a:cxn>
                <a:cxn ang="0">
                  <a:pos x="2" y="10"/>
                </a:cxn>
                <a:cxn ang="0">
                  <a:pos x="0" y="16"/>
                </a:cxn>
                <a:cxn ang="0">
                  <a:pos x="16" y="8"/>
                </a:cxn>
                <a:cxn ang="0">
                  <a:pos x="16" y="8"/>
                </a:cxn>
                <a:cxn ang="0">
                  <a:pos x="20" y="8"/>
                </a:cxn>
                <a:cxn ang="0">
                  <a:pos x="22" y="10"/>
                </a:cxn>
                <a:cxn ang="0">
                  <a:pos x="24" y="12"/>
                </a:cxn>
                <a:cxn ang="0">
                  <a:pos x="24" y="16"/>
                </a:cxn>
                <a:cxn ang="0">
                  <a:pos x="24" y="16"/>
                </a:cxn>
                <a:cxn ang="0">
                  <a:pos x="24" y="20"/>
                </a:cxn>
                <a:cxn ang="0">
                  <a:pos x="22" y="22"/>
                </a:cxn>
                <a:cxn ang="0">
                  <a:pos x="20" y="24"/>
                </a:cxn>
                <a:cxn ang="0">
                  <a:pos x="16" y="24"/>
                </a:cxn>
                <a:cxn ang="0">
                  <a:pos x="16" y="24"/>
                </a:cxn>
                <a:cxn ang="0">
                  <a:pos x="12" y="24"/>
                </a:cxn>
                <a:cxn ang="0">
                  <a:pos x="10" y="22"/>
                </a:cxn>
                <a:cxn ang="0">
                  <a:pos x="8" y="20"/>
                </a:cxn>
                <a:cxn ang="0">
                  <a:pos x="8" y="16"/>
                </a:cxn>
                <a:cxn ang="0">
                  <a:pos x="8" y="16"/>
                </a:cxn>
                <a:cxn ang="0">
                  <a:pos x="8" y="12"/>
                </a:cxn>
                <a:cxn ang="0">
                  <a:pos x="10" y="10"/>
                </a:cxn>
                <a:cxn ang="0">
                  <a:pos x="12" y="8"/>
                </a:cxn>
                <a:cxn ang="0">
                  <a:pos x="16" y="8"/>
                </a:cxn>
              </a:cxnLst>
              <a:rect l="0" t="0" r="r" b="b"/>
              <a:pathLst>
                <a:path w="32" h="32">
                  <a:moveTo>
                    <a:pt x="0" y="16"/>
                  </a:moveTo>
                  <a:lnTo>
                    <a:pt x="0" y="16"/>
                  </a:lnTo>
                  <a:lnTo>
                    <a:pt x="2" y="22"/>
                  </a:lnTo>
                  <a:lnTo>
                    <a:pt x="4" y="28"/>
                  </a:lnTo>
                  <a:lnTo>
                    <a:pt x="10" y="30"/>
                  </a:lnTo>
                  <a:lnTo>
                    <a:pt x="16" y="32"/>
                  </a:lnTo>
                  <a:lnTo>
                    <a:pt x="16" y="32"/>
                  </a:lnTo>
                  <a:lnTo>
                    <a:pt x="22" y="30"/>
                  </a:lnTo>
                  <a:lnTo>
                    <a:pt x="28" y="28"/>
                  </a:lnTo>
                  <a:lnTo>
                    <a:pt x="30" y="22"/>
                  </a:lnTo>
                  <a:lnTo>
                    <a:pt x="32" y="16"/>
                  </a:lnTo>
                  <a:lnTo>
                    <a:pt x="32" y="16"/>
                  </a:lnTo>
                  <a:lnTo>
                    <a:pt x="30" y="10"/>
                  </a:lnTo>
                  <a:lnTo>
                    <a:pt x="28" y="4"/>
                  </a:lnTo>
                  <a:lnTo>
                    <a:pt x="22" y="2"/>
                  </a:lnTo>
                  <a:lnTo>
                    <a:pt x="16" y="0"/>
                  </a:lnTo>
                  <a:lnTo>
                    <a:pt x="16" y="0"/>
                  </a:lnTo>
                  <a:lnTo>
                    <a:pt x="10" y="2"/>
                  </a:lnTo>
                  <a:lnTo>
                    <a:pt x="4" y="4"/>
                  </a:lnTo>
                  <a:lnTo>
                    <a:pt x="2" y="10"/>
                  </a:lnTo>
                  <a:lnTo>
                    <a:pt x="0" y="16"/>
                  </a:lnTo>
                  <a:close/>
                  <a:moveTo>
                    <a:pt x="16" y="8"/>
                  </a:moveTo>
                  <a:lnTo>
                    <a:pt x="16" y="8"/>
                  </a:lnTo>
                  <a:lnTo>
                    <a:pt x="20" y="8"/>
                  </a:lnTo>
                  <a:lnTo>
                    <a:pt x="22" y="10"/>
                  </a:lnTo>
                  <a:lnTo>
                    <a:pt x="24" y="12"/>
                  </a:lnTo>
                  <a:lnTo>
                    <a:pt x="24" y="16"/>
                  </a:lnTo>
                  <a:lnTo>
                    <a:pt x="24" y="16"/>
                  </a:lnTo>
                  <a:lnTo>
                    <a:pt x="24" y="20"/>
                  </a:lnTo>
                  <a:lnTo>
                    <a:pt x="22" y="22"/>
                  </a:lnTo>
                  <a:lnTo>
                    <a:pt x="20" y="24"/>
                  </a:lnTo>
                  <a:lnTo>
                    <a:pt x="16" y="24"/>
                  </a:lnTo>
                  <a:lnTo>
                    <a:pt x="16" y="24"/>
                  </a:lnTo>
                  <a:lnTo>
                    <a:pt x="12" y="24"/>
                  </a:lnTo>
                  <a:lnTo>
                    <a:pt x="10" y="22"/>
                  </a:lnTo>
                  <a:lnTo>
                    <a:pt x="8" y="20"/>
                  </a:lnTo>
                  <a:lnTo>
                    <a:pt x="8" y="16"/>
                  </a:lnTo>
                  <a:lnTo>
                    <a:pt x="8" y="16"/>
                  </a:lnTo>
                  <a:lnTo>
                    <a:pt x="8" y="12"/>
                  </a:lnTo>
                  <a:lnTo>
                    <a:pt x="10" y="10"/>
                  </a:lnTo>
                  <a:lnTo>
                    <a:pt x="12" y="8"/>
                  </a:lnTo>
                  <a:lnTo>
                    <a:pt x="16" y="8"/>
                  </a:lnTo>
                  <a:close/>
                </a:path>
              </a:pathLst>
            </a:custGeom>
            <a:grpFill/>
            <a:ln w="9525">
              <a:noFill/>
              <a:round/>
            </a:ln>
          </p:spPr>
          <p:txBody>
            <a:bodyPr vert="horz" wrap="square" lIns="55418" tIns="27709" rIns="55418" bIns="27709" numCol="1" anchor="t" anchorCtr="0" compatLnSpc="1"/>
            <a:lstStyle/>
            <a:p>
              <a:pPr marL="0" marR="0" lvl="0" indent="0" algn="l" defTabSz="904240" rtl="0" eaLnBrk="1" fontAlgn="auto" latinLnBrk="0" hangingPunct="1">
                <a:lnSpc>
                  <a:spcPct val="100000"/>
                </a:lnSpc>
                <a:spcBef>
                  <a:spcPts val="0"/>
                </a:spcBef>
                <a:spcAft>
                  <a:spcPts val="0"/>
                </a:spcAft>
                <a:buClrTx/>
                <a:buSzTx/>
                <a:buFontTx/>
                <a:buNone/>
              </a:pPr>
              <a:endParaRPr kumimoji="0" lang="ar-SA" sz="178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3" name="Freeform 119"/>
            <p:cNvSpPr/>
            <p:nvPr>
              <p:custDataLst>
                <p:tags r:id="rId17"/>
              </p:custDataLst>
            </p:nvPr>
          </p:nvSpPr>
          <p:spPr bwMode="auto">
            <a:xfrm>
              <a:off x="3302000" y="3054350"/>
              <a:ext cx="25400" cy="25400"/>
            </a:xfrm>
            <a:custGeom>
              <a:avLst/>
              <a:gdLst/>
              <a:ahLst/>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close/>
                </a:path>
              </a:pathLst>
            </a:custGeom>
            <a:grpFill/>
            <a:ln w="9525">
              <a:noFill/>
              <a:round/>
            </a:ln>
          </p:spPr>
          <p:txBody>
            <a:bodyPr vert="horz" wrap="square" lIns="55418" tIns="27709" rIns="55418" bIns="27709" numCol="1" anchor="t" anchorCtr="0" compatLnSpc="1"/>
            <a:lstStyle/>
            <a:p>
              <a:pPr marL="0" marR="0" lvl="0" indent="0" algn="l" defTabSz="904240" rtl="0" eaLnBrk="1" fontAlgn="auto" latinLnBrk="0" hangingPunct="1">
                <a:lnSpc>
                  <a:spcPct val="100000"/>
                </a:lnSpc>
                <a:spcBef>
                  <a:spcPts val="0"/>
                </a:spcBef>
                <a:spcAft>
                  <a:spcPts val="0"/>
                </a:spcAft>
                <a:buClrTx/>
                <a:buSzTx/>
                <a:buFontTx/>
                <a:buNone/>
              </a:pPr>
              <a:endParaRPr kumimoji="0" lang="ar-SA" sz="178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4" name="Freeform 121"/>
            <p:cNvSpPr/>
            <p:nvPr>
              <p:custDataLst>
                <p:tags r:id="rId18"/>
              </p:custDataLst>
            </p:nvPr>
          </p:nvSpPr>
          <p:spPr bwMode="auto">
            <a:xfrm>
              <a:off x="3505200" y="2863850"/>
              <a:ext cx="25400" cy="25400"/>
            </a:xfrm>
            <a:custGeom>
              <a:avLst/>
              <a:gdLst/>
              <a:ahLst/>
              <a:cxnLst>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Lst>
              <a:rect l="0" t="0" r="r" b="b"/>
              <a:pathLst>
                <a:path w="16" h="16">
                  <a:moveTo>
                    <a:pt x="8" y="0"/>
                  </a:moveTo>
                  <a:lnTo>
                    <a:pt x="8" y="0"/>
                  </a:lnTo>
                  <a:lnTo>
                    <a:pt x="4" y="0"/>
                  </a:lnTo>
                  <a:lnTo>
                    <a:pt x="2" y="2"/>
                  </a:lnTo>
                  <a:lnTo>
                    <a:pt x="0" y="4"/>
                  </a:lnTo>
                  <a:lnTo>
                    <a:pt x="0" y="8"/>
                  </a:lnTo>
                  <a:lnTo>
                    <a:pt x="0" y="8"/>
                  </a:lnTo>
                  <a:lnTo>
                    <a:pt x="0" y="12"/>
                  </a:lnTo>
                  <a:lnTo>
                    <a:pt x="2" y="14"/>
                  </a:lnTo>
                  <a:lnTo>
                    <a:pt x="4" y="16"/>
                  </a:lnTo>
                  <a:lnTo>
                    <a:pt x="8" y="16"/>
                  </a:lnTo>
                  <a:lnTo>
                    <a:pt x="8" y="16"/>
                  </a:lnTo>
                  <a:lnTo>
                    <a:pt x="12" y="16"/>
                  </a:lnTo>
                  <a:lnTo>
                    <a:pt x="14" y="14"/>
                  </a:lnTo>
                  <a:lnTo>
                    <a:pt x="16" y="12"/>
                  </a:lnTo>
                  <a:lnTo>
                    <a:pt x="16" y="8"/>
                  </a:lnTo>
                  <a:lnTo>
                    <a:pt x="16" y="8"/>
                  </a:lnTo>
                  <a:lnTo>
                    <a:pt x="16" y="4"/>
                  </a:lnTo>
                  <a:lnTo>
                    <a:pt x="14" y="2"/>
                  </a:lnTo>
                  <a:lnTo>
                    <a:pt x="12" y="0"/>
                  </a:lnTo>
                  <a:lnTo>
                    <a:pt x="8" y="0"/>
                  </a:lnTo>
                  <a:close/>
                </a:path>
              </a:pathLst>
            </a:custGeom>
            <a:grpFill/>
            <a:ln w="9525">
              <a:noFill/>
              <a:round/>
            </a:ln>
          </p:spPr>
          <p:txBody>
            <a:bodyPr vert="horz" wrap="square" lIns="55418" tIns="27709" rIns="55418" bIns="27709" numCol="1" anchor="t" anchorCtr="0" compatLnSpc="1"/>
            <a:lstStyle/>
            <a:p>
              <a:pPr marL="0" marR="0" lvl="0" indent="0" algn="l" defTabSz="904240" rtl="0" eaLnBrk="1" fontAlgn="auto" latinLnBrk="0" hangingPunct="1">
                <a:lnSpc>
                  <a:spcPct val="100000"/>
                </a:lnSpc>
                <a:spcBef>
                  <a:spcPts val="0"/>
                </a:spcBef>
                <a:spcAft>
                  <a:spcPts val="0"/>
                </a:spcAft>
                <a:buClrTx/>
                <a:buSzTx/>
                <a:buFontTx/>
                <a:buNone/>
              </a:pPr>
              <a:endParaRPr kumimoji="0" lang="ar-SA" sz="178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5" name="Freeform 106"/>
            <p:cNvSpPr>
              <a:spLocks noEditPoints="1"/>
            </p:cNvSpPr>
            <p:nvPr>
              <p:custDataLst>
                <p:tags r:id="rId19"/>
              </p:custDataLst>
            </p:nvPr>
          </p:nvSpPr>
          <p:spPr bwMode="auto">
            <a:xfrm>
              <a:off x="3149600" y="2813050"/>
              <a:ext cx="371475" cy="368300"/>
            </a:xfrm>
            <a:custGeom>
              <a:avLst/>
              <a:gdLst/>
              <a:ahLst/>
              <a:cxnLst>
                <a:cxn ang="0">
                  <a:pos x="166" y="6"/>
                </a:cxn>
                <a:cxn ang="0">
                  <a:pos x="152" y="0"/>
                </a:cxn>
                <a:cxn ang="0">
                  <a:pos x="144" y="2"/>
                </a:cxn>
                <a:cxn ang="0">
                  <a:pos x="126" y="18"/>
                </a:cxn>
                <a:cxn ang="0">
                  <a:pos x="122" y="24"/>
                </a:cxn>
                <a:cxn ang="0">
                  <a:pos x="120" y="32"/>
                </a:cxn>
                <a:cxn ang="0">
                  <a:pos x="122" y="42"/>
                </a:cxn>
                <a:cxn ang="0">
                  <a:pos x="14" y="86"/>
                </a:cxn>
                <a:cxn ang="0">
                  <a:pos x="6" y="92"/>
                </a:cxn>
                <a:cxn ang="0">
                  <a:pos x="0" y="102"/>
                </a:cxn>
                <a:cxn ang="0">
                  <a:pos x="0" y="108"/>
                </a:cxn>
                <a:cxn ang="0">
                  <a:pos x="4" y="120"/>
                </a:cxn>
                <a:cxn ang="0">
                  <a:pos x="108" y="224"/>
                </a:cxn>
                <a:cxn ang="0">
                  <a:pos x="116" y="230"/>
                </a:cxn>
                <a:cxn ang="0">
                  <a:pos x="126" y="232"/>
                </a:cxn>
                <a:cxn ang="0">
                  <a:pos x="126" y="232"/>
                </a:cxn>
                <a:cxn ang="0">
                  <a:pos x="130" y="232"/>
                </a:cxn>
                <a:cxn ang="0">
                  <a:pos x="142" y="226"/>
                </a:cxn>
                <a:cxn ang="0">
                  <a:pos x="148" y="216"/>
                </a:cxn>
                <a:cxn ang="0">
                  <a:pos x="190" y="110"/>
                </a:cxn>
                <a:cxn ang="0">
                  <a:pos x="202" y="114"/>
                </a:cxn>
                <a:cxn ang="0">
                  <a:pos x="210" y="112"/>
                </a:cxn>
                <a:cxn ang="0">
                  <a:pos x="228" y="96"/>
                </a:cxn>
                <a:cxn ang="0">
                  <a:pos x="232" y="90"/>
                </a:cxn>
                <a:cxn ang="0">
                  <a:pos x="234" y="82"/>
                </a:cxn>
                <a:cxn ang="0">
                  <a:pos x="228" y="68"/>
                </a:cxn>
                <a:cxn ang="0">
                  <a:pos x="134" y="210"/>
                </a:cxn>
                <a:cxn ang="0">
                  <a:pos x="130" y="214"/>
                </a:cxn>
                <a:cxn ang="0">
                  <a:pos x="128" y="216"/>
                </a:cxn>
                <a:cxn ang="0">
                  <a:pos x="126" y="216"/>
                </a:cxn>
                <a:cxn ang="0">
                  <a:pos x="18" y="112"/>
                </a:cxn>
                <a:cxn ang="0">
                  <a:pos x="16" y="110"/>
                </a:cxn>
                <a:cxn ang="0">
                  <a:pos x="16" y="106"/>
                </a:cxn>
                <a:cxn ang="0">
                  <a:pos x="20" y="100"/>
                </a:cxn>
                <a:cxn ang="0">
                  <a:pos x="70" y="80"/>
                </a:cxn>
                <a:cxn ang="0">
                  <a:pos x="96" y="86"/>
                </a:cxn>
                <a:cxn ang="0">
                  <a:pos x="134" y="92"/>
                </a:cxn>
                <a:cxn ang="0">
                  <a:pos x="158" y="104"/>
                </a:cxn>
                <a:cxn ang="0">
                  <a:pos x="134" y="210"/>
                </a:cxn>
                <a:cxn ang="0">
                  <a:pos x="204" y="96"/>
                </a:cxn>
                <a:cxn ang="0">
                  <a:pos x="202" y="98"/>
                </a:cxn>
                <a:cxn ang="0">
                  <a:pos x="184" y="82"/>
                </a:cxn>
                <a:cxn ang="0">
                  <a:pos x="174" y="108"/>
                </a:cxn>
                <a:cxn ang="0">
                  <a:pos x="166" y="100"/>
                </a:cxn>
                <a:cxn ang="0">
                  <a:pos x="138" y="86"/>
                </a:cxn>
                <a:cxn ang="0">
                  <a:pos x="104" y="78"/>
                </a:cxn>
                <a:cxn ang="0">
                  <a:pos x="82" y="76"/>
                </a:cxn>
                <a:cxn ang="0">
                  <a:pos x="138" y="34"/>
                </a:cxn>
                <a:cxn ang="0">
                  <a:pos x="136" y="32"/>
                </a:cxn>
                <a:cxn ang="0">
                  <a:pos x="148" y="18"/>
                </a:cxn>
                <a:cxn ang="0">
                  <a:pos x="152" y="16"/>
                </a:cxn>
                <a:cxn ang="0">
                  <a:pos x="216" y="78"/>
                </a:cxn>
                <a:cxn ang="0">
                  <a:pos x="218" y="82"/>
                </a:cxn>
              </a:cxnLst>
              <a:rect l="0" t="0" r="r" b="b"/>
              <a:pathLst>
                <a:path w="234" h="232">
                  <a:moveTo>
                    <a:pt x="166" y="6"/>
                  </a:moveTo>
                  <a:lnTo>
                    <a:pt x="166" y="6"/>
                  </a:lnTo>
                  <a:lnTo>
                    <a:pt x="158" y="2"/>
                  </a:lnTo>
                  <a:lnTo>
                    <a:pt x="152" y="0"/>
                  </a:lnTo>
                  <a:lnTo>
                    <a:pt x="152" y="0"/>
                  </a:lnTo>
                  <a:lnTo>
                    <a:pt x="144" y="2"/>
                  </a:lnTo>
                  <a:lnTo>
                    <a:pt x="138" y="6"/>
                  </a:lnTo>
                  <a:lnTo>
                    <a:pt x="126" y="18"/>
                  </a:lnTo>
                  <a:lnTo>
                    <a:pt x="126" y="18"/>
                  </a:lnTo>
                  <a:lnTo>
                    <a:pt x="122" y="24"/>
                  </a:lnTo>
                  <a:lnTo>
                    <a:pt x="120" y="32"/>
                  </a:lnTo>
                  <a:lnTo>
                    <a:pt x="120" y="32"/>
                  </a:lnTo>
                  <a:lnTo>
                    <a:pt x="120" y="36"/>
                  </a:lnTo>
                  <a:lnTo>
                    <a:pt x="122" y="42"/>
                  </a:lnTo>
                  <a:lnTo>
                    <a:pt x="14" y="86"/>
                  </a:lnTo>
                  <a:lnTo>
                    <a:pt x="14" y="86"/>
                  </a:lnTo>
                  <a:lnTo>
                    <a:pt x="10" y="88"/>
                  </a:lnTo>
                  <a:lnTo>
                    <a:pt x="6" y="92"/>
                  </a:lnTo>
                  <a:lnTo>
                    <a:pt x="2" y="98"/>
                  </a:lnTo>
                  <a:lnTo>
                    <a:pt x="0" y="102"/>
                  </a:lnTo>
                  <a:lnTo>
                    <a:pt x="0" y="102"/>
                  </a:lnTo>
                  <a:lnTo>
                    <a:pt x="0" y="108"/>
                  </a:lnTo>
                  <a:lnTo>
                    <a:pt x="2" y="114"/>
                  </a:lnTo>
                  <a:lnTo>
                    <a:pt x="4" y="120"/>
                  </a:lnTo>
                  <a:lnTo>
                    <a:pt x="8" y="124"/>
                  </a:lnTo>
                  <a:lnTo>
                    <a:pt x="108" y="224"/>
                  </a:lnTo>
                  <a:lnTo>
                    <a:pt x="108" y="224"/>
                  </a:lnTo>
                  <a:lnTo>
                    <a:pt x="116" y="230"/>
                  </a:lnTo>
                  <a:lnTo>
                    <a:pt x="126" y="232"/>
                  </a:lnTo>
                  <a:lnTo>
                    <a:pt x="126" y="232"/>
                  </a:lnTo>
                  <a:lnTo>
                    <a:pt x="126" y="232"/>
                  </a:lnTo>
                  <a:lnTo>
                    <a:pt x="126" y="232"/>
                  </a:lnTo>
                  <a:lnTo>
                    <a:pt x="130" y="232"/>
                  </a:lnTo>
                  <a:lnTo>
                    <a:pt x="130" y="232"/>
                  </a:lnTo>
                  <a:lnTo>
                    <a:pt x="136" y="230"/>
                  </a:lnTo>
                  <a:lnTo>
                    <a:pt x="142" y="226"/>
                  </a:lnTo>
                  <a:lnTo>
                    <a:pt x="146" y="222"/>
                  </a:lnTo>
                  <a:lnTo>
                    <a:pt x="148" y="216"/>
                  </a:lnTo>
                  <a:lnTo>
                    <a:pt x="190" y="110"/>
                  </a:lnTo>
                  <a:lnTo>
                    <a:pt x="190" y="110"/>
                  </a:lnTo>
                  <a:lnTo>
                    <a:pt x="196" y="112"/>
                  </a:lnTo>
                  <a:lnTo>
                    <a:pt x="202" y="114"/>
                  </a:lnTo>
                  <a:lnTo>
                    <a:pt x="202" y="114"/>
                  </a:lnTo>
                  <a:lnTo>
                    <a:pt x="210" y="112"/>
                  </a:lnTo>
                  <a:lnTo>
                    <a:pt x="216" y="108"/>
                  </a:lnTo>
                  <a:lnTo>
                    <a:pt x="228" y="96"/>
                  </a:lnTo>
                  <a:lnTo>
                    <a:pt x="228" y="96"/>
                  </a:lnTo>
                  <a:lnTo>
                    <a:pt x="232" y="90"/>
                  </a:lnTo>
                  <a:lnTo>
                    <a:pt x="234" y="82"/>
                  </a:lnTo>
                  <a:lnTo>
                    <a:pt x="234" y="82"/>
                  </a:lnTo>
                  <a:lnTo>
                    <a:pt x="232" y="74"/>
                  </a:lnTo>
                  <a:lnTo>
                    <a:pt x="228" y="68"/>
                  </a:lnTo>
                  <a:lnTo>
                    <a:pt x="166" y="6"/>
                  </a:lnTo>
                  <a:close/>
                  <a:moveTo>
                    <a:pt x="134" y="210"/>
                  </a:moveTo>
                  <a:lnTo>
                    <a:pt x="134" y="210"/>
                  </a:lnTo>
                  <a:lnTo>
                    <a:pt x="130" y="214"/>
                  </a:lnTo>
                  <a:lnTo>
                    <a:pt x="128" y="216"/>
                  </a:lnTo>
                  <a:lnTo>
                    <a:pt x="128" y="216"/>
                  </a:lnTo>
                  <a:lnTo>
                    <a:pt x="126" y="216"/>
                  </a:lnTo>
                  <a:lnTo>
                    <a:pt x="126" y="216"/>
                  </a:lnTo>
                  <a:lnTo>
                    <a:pt x="120" y="214"/>
                  </a:lnTo>
                  <a:lnTo>
                    <a:pt x="18" y="112"/>
                  </a:lnTo>
                  <a:lnTo>
                    <a:pt x="18" y="112"/>
                  </a:lnTo>
                  <a:lnTo>
                    <a:pt x="16" y="110"/>
                  </a:lnTo>
                  <a:lnTo>
                    <a:pt x="16" y="106"/>
                  </a:lnTo>
                  <a:lnTo>
                    <a:pt x="16" y="106"/>
                  </a:lnTo>
                  <a:lnTo>
                    <a:pt x="18" y="102"/>
                  </a:lnTo>
                  <a:lnTo>
                    <a:pt x="20" y="100"/>
                  </a:lnTo>
                  <a:lnTo>
                    <a:pt x="70" y="80"/>
                  </a:lnTo>
                  <a:lnTo>
                    <a:pt x="70" y="80"/>
                  </a:lnTo>
                  <a:lnTo>
                    <a:pt x="84" y="84"/>
                  </a:lnTo>
                  <a:lnTo>
                    <a:pt x="96" y="86"/>
                  </a:lnTo>
                  <a:lnTo>
                    <a:pt x="120" y="88"/>
                  </a:lnTo>
                  <a:lnTo>
                    <a:pt x="134" y="92"/>
                  </a:lnTo>
                  <a:lnTo>
                    <a:pt x="146" y="98"/>
                  </a:lnTo>
                  <a:lnTo>
                    <a:pt x="158" y="104"/>
                  </a:lnTo>
                  <a:lnTo>
                    <a:pt x="172" y="116"/>
                  </a:lnTo>
                  <a:lnTo>
                    <a:pt x="134" y="210"/>
                  </a:lnTo>
                  <a:close/>
                  <a:moveTo>
                    <a:pt x="216" y="84"/>
                  </a:moveTo>
                  <a:lnTo>
                    <a:pt x="204" y="96"/>
                  </a:lnTo>
                  <a:lnTo>
                    <a:pt x="204" y="96"/>
                  </a:lnTo>
                  <a:lnTo>
                    <a:pt x="202" y="98"/>
                  </a:lnTo>
                  <a:lnTo>
                    <a:pt x="198" y="96"/>
                  </a:lnTo>
                  <a:lnTo>
                    <a:pt x="184" y="82"/>
                  </a:lnTo>
                  <a:lnTo>
                    <a:pt x="174" y="110"/>
                  </a:lnTo>
                  <a:lnTo>
                    <a:pt x="174" y="108"/>
                  </a:lnTo>
                  <a:lnTo>
                    <a:pt x="174" y="108"/>
                  </a:lnTo>
                  <a:lnTo>
                    <a:pt x="166" y="100"/>
                  </a:lnTo>
                  <a:lnTo>
                    <a:pt x="156" y="94"/>
                  </a:lnTo>
                  <a:lnTo>
                    <a:pt x="138" y="86"/>
                  </a:lnTo>
                  <a:lnTo>
                    <a:pt x="120" y="80"/>
                  </a:lnTo>
                  <a:lnTo>
                    <a:pt x="104" y="78"/>
                  </a:lnTo>
                  <a:lnTo>
                    <a:pt x="104" y="78"/>
                  </a:lnTo>
                  <a:lnTo>
                    <a:pt x="82" y="76"/>
                  </a:lnTo>
                  <a:lnTo>
                    <a:pt x="150" y="48"/>
                  </a:lnTo>
                  <a:lnTo>
                    <a:pt x="138" y="34"/>
                  </a:lnTo>
                  <a:lnTo>
                    <a:pt x="138" y="34"/>
                  </a:lnTo>
                  <a:lnTo>
                    <a:pt x="136" y="32"/>
                  </a:lnTo>
                  <a:lnTo>
                    <a:pt x="138" y="28"/>
                  </a:lnTo>
                  <a:lnTo>
                    <a:pt x="148" y="18"/>
                  </a:lnTo>
                  <a:lnTo>
                    <a:pt x="148" y="18"/>
                  </a:lnTo>
                  <a:lnTo>
                    <a:pt x="152" y="16"/>
                  </a:lnTo>
                  <a:lnTo>
                    <a:pt x="154" y="18"/>
                  </a:lnTo>
                  <a:lnTo>
                    <a:pt x="216" y="78"/>
                  </a:lnTo>
                  <a:lnTo>
                    <a:pt x="216" y="78"/>
                  </a:lnTo>
                  <a:lnTo>
                    <a:pt x="218" y="82"/>
                  </a:lnTo>
                  <a:lnTo>
                    <a:pt x="216" y="84"/>
                  </a:lnTo>
                  <a:close/>
                </a:path>
              </a:pathLst>
            </a:custGeom>
            <a:grpFill/>
            <a:ln w="9525">
              <a:noFill/>
              <a:round/>
            </a:ln>
          </p:spPr>
          <p:txBody>
            <a:bodyPr vert="horz" wrap="square" lIns="55418" tIns="27709" rIns="55418" bIns="27709" numCol="1" anchor="t" anchorCtr="0" compatLnSpc="1"/>
            <a:lstStyle/>
            <a:p>
              <a:pPr marL="0" marR="0" lvl="0" indent="0" algn="l" defTabSz="904240" rtl="0" eaLnBrk="1" fontAlgn="auto" latinLnBrk="0" hangingPunct="1">
                <a:lnSpc>
                  <a:spcPct val="100000"/>
                </a:lnSpc>
                <a:spcBef>
                  <a:spcPts val="0"/>
                </a:spcBef>
                <a:spcAft>
                  <a:spcPts val="0"/>
                </a:spcAft>
                <a:buClrTx/>
                <a:buSzTx/>
                <a:buFontTx/>
                <a:buNone/>
              </a:pPr>
              <a:endParaRPr kumimoji="0" lang="ar-SA" sz="178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grpSp>
      <p:sp>
        <p:nvSpPr>
          <p:cNvPr id="50" name="TextBox 49"/>
          <p:cNvSpPr txBox="1"/>
          <p:nvPr>
            <p:custDataLst>
              <p:tags r:id="rId11"/>
            </p:custDataLst>
          </p:nvPr>
        </p:nvSpPr>
        <p:spPr>
          <a:xfrm>
            <a:off x="2274147" y="3655098"/>
            <a:ext cx="898003" cy="707886"/>
          </a:xfrm>
          <a:prstGeom prst="rect">
            <a:avLst/>
          </a:prstGeom>
          <a:noFill/>
        </p:spPr>
        <p:txBody>
          <a:bodyPr wrap="square" rtlCol="0">
            <a:normAutofit/>
          </a:bodyPr>
          <a:lstStyle/>
          <a:p>
            <a:pPr defTabSz="904240"/>
            <a:r>
              <a:rPr lang="en-US" sz="4000" b="1" dirty="0">
                <a:solidFill>
                  <a:schemeClr val="bg1"/>
                </a:solidFill>
                <a:latin typeface="Arial" panose="020B0604020202020204" pitchFamily="34" charset="0"/>
                <a:ea typeface="微软雅黑" panose="020B0503020204020204" charset="-122"/>
                <a:sym typeface="Arial" panose="020B0604020202020204" pitchFamily="34" charset="0"/>
              </a:rPr>
              <a:t>01</a:t>
            </a:r>
          </a:p>
        </p:txBody>
      </p:sp>
      <p:sp>
        <p:nvSpPr>
          <p:cNvPr id="51" name="TextBox 50"/>
          <p:cNvSpPr txBox="1"/>
          <p:nvPr>
            <p:custDataLst>
              <p:tags r:id="rId12"/>
            </p:custDataLst>
          </p:nvPr>
        </p:nvSpPr>
        <p:spPr>
          <a:xfrm>
            <a:off x="4309216" y="2697593"/>
            <a:ext cx="898003" cy="707886"/>
          </a:xfrm>
          <a:prstGeom prst="rect">
            <a:avLst/>
          </a:prstGeom>
          <a:noFill/>
        </p:spPr>
        <p:txBody>
          <a:bodyPr wrap="square" rtlCol="0">
            <a:normAutofit/>
          </a:bodyPr>
          <a:lstStyle/>
          <a:p>
            <a:pPr marR="0" lvl="0" indent="0" defTabSz="904240" fontAlgn="auto">
              <a:lnSpc>
                <a:spcPct val="100000"/>
              </a:lnSpc>
              <a:spcBef>
                <a:spcPts val="0"/>
              </a:spcBef>
              <a:spcAft>
                <a:spcPts val="0"/>
              </a:spcAft>
              <a:buClrTx/>
              <a:buSzTx/>
              <a:buFontTx/>
              <a:buNone/>
            </a:pPr>
            <a:r>
              <a:rPr lang="en-US" sz="4000" b="1" dirty="0">
                <a:solidFill>
                  <a:schemeClr val="bg1"/>
                </a:solidFill>
                <a:latin typeface="Arial" panose="020B0604020202020204" pitchFamily="34" charset="0"/>
                <a:ea typeface="微软雅黑" panose="020B0503020204020204" charset="-122"/>
                <a:sym typeface="Arial" panose="020B0604020202020204" pitchFamily="34" charset="0"/>
              </a:rPr>
              <a:t>02</a:t>
            </a:r>
          </a:p>
        </p:txBody>
      </p:sp>
      <p:sp>
        <p:nvSpPr>
          <p:cNvPr id="53" name="TextBox 52"/>
          <p:cNvSpPr txBox="1"/>
          <p:nvPr>
            <p:custDataLst>
              <p:tags r:id="rId13"/>
            </p:custDataLst>
          </p:nvPr>
        </p:nvSpPr>
        <p:spPr>
          <a:xfrm>
            <a:off x="6111044" y="1741395"/>
            <a:ext cx="898003" cy="707886"/>
          </a:xfrm>
          <a:prstGeom prst="rect">
            <a:avLst/>
          </a:prstGeom>
          <a:noFill/>
        </p:spPr>
        <p:txBody>
          <a:bodyPr wrap="square" rtlCol="0">
            <a:normAutofit/>
          </a:bodyPr>
          <a:lstStyle/>
          <a:p>
            <a:pPr defTabSz="904240"/>
            <a:r>
              <a:rPr lang="en-US" sz="4000" b="1" dirty="0">
                <a:solidFill>
                  <a:schemeClr val="bg1"/>
                </a:solidFill>
                <a:latin typeface="Arial" panose="020B0604020202020204" pitchFamily="34" charset="0"/>
                <a:ea typeface="微软雅黑" panose="020B0503020204020204" charset="-122"/>
                <a:sym typeface="Arial" panose="020B0604020202020204" pitchFamily="34" charset="0"/>
              </a:rPr>
              <a:t>03</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31745" y="334645"/>
            <a:ext cx="2988310" cy="5907405"/>
          </a:xfrm>
          <a:prstGeom prst="rect">
            <a:avLst/>
          </a:prstGeom>
          <a:solidFill>
            <a:srgbClr val="796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811780" y="647065"/>
            <a:ext cx="2428875" cy="5250180"/>
          </a:xfrm>
          <a:prstGeom prst="rect">
            <a:avLst/>
          </a:prstGeom>
          <a:blipFill rotWithShape="1">
            <a:blip r:embed="rId3">
              <a:alphaModFix amt="52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285615" y="795020"/>
            <a:ext cx="831215" cy="4954270"/>
          </a:xfrm>
          <a:prstGeom prst="rect">
            <a:avLst/>
          </a:prstGeom>
          <a:noFill/>
        </p:spPr>
        <p:txBody>
          <a:bodyPr wrap="square" rtlCol="0">
            <a:spAutoFit/>
          </a:bodyPr>
          <a:lstStyle/>
          <a:p>
            <a:r>
              <a:rPr lang="zh-CN" altLang="en-US" sz="3200" dirty="0">
                <a:solidFill>
                  <a:schemeClr val="accent4">
                    <a:lumMod val="40000"/>
                    <a:lumOff val="60000"/>
                  </a:schemeClr>
                </a:solidFill>
                <a:latin typeface="思源黑体 CN Normal" panose="020B0400000000000000" charset="-122"/>
                <a:ea typeface="思源黑体 CN Normal" panose="020B0400000000000000" charset="-122"/>
                <a:cs typeface="思源黑体 CN Normal" panose="020B0400000000000000" charset="-122"/>
              </a:rPr>
              <a:t>健康</a:t>
            </a:r>
            <a:r>
              <a:rPr lang="zh-CN" altLang="en-US" sz="3200" dirty="0">
                <a:solidFill>
                  <a:schemeClr val="accent4">
                    <a:lumMod val="40000"/>
                    <a:lumOff val="60000"/>
                  </a:schemeClr>
                </a:solidFill>
                <a:latin typeface="思源黑体 CN Normal" panose="020B0400000000000000" charset="-122"/>
                <a:ea typeface="思源黑体 CN Normal" panose="020B0400000000000000" charset="-122"/>
                <a:cs typeface="思源黑体 CN Normal" panose="020B0400000000000000" charset="-122"/>
                <a:sym typeface="+mn-ea"/>
              </a:rPr>
              <a:t>心理</a:t>
            </a:r>
            <a:r>
              <a:rPr lang="en-US" altLang="zh-CN" sz="3200" dirty="0">
                <a:solidFill>
                  <a:schemeClr val="accent4">
                    <a:lumMod val="40000"/>
                    <a:lumOff val="60000"/>
                  </a:schemeClr>
                </a:solidFill>
                <a:latin typeface="思源黑体 CN Normal" panose="020B0400000000000000" charset="-122"/>
                <a:ea typeface="思源黑体 CN Normal" panose="020B0400000000000000" charset="-122"/>
                <a:cs typeface="思源黑体 CN Normal" panose="020B0400000000000000" charset="-122"/>
                <a:sym typeface="+mn-ea"/>
              </a:rPr>
              <a:t> </a:t>
            </a:r>
          </a:p>
          <a:p>
            <a:endParaRPr lang="en-US" altLang="zh-CN" sz="3200" dirty="0">
              <a:solidFill>
                <a:schemeClr val="accent4">
                  <a:lumMod val="40000"/>
                  <a:lumOff val="60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a:p>
            <a:r>
              <a:rPr lang="zh-CN" altLang="en-US" sz="3200" dirty="0">
                <a:solidFill>
                  <a:schemeClr val="accent4">
                    <a:lumMod val="40000"/>
                    <a:lumOff val="60000"/>
                  </a:schemeClr>
                </a:solidFill>
                <a:latin typeface="思源黑体 CN Normal" panose="020B0400000000000000" charset="-122"/>
                <a:ea typeface="思源黑体 CN Normal" panose="020B0400000000000000" charset="-122"/>
                <a:cs typeface="思源黑体 CN Normal" panose="020B0400000000000000" charset="-122"/>
                <a:sym typeface="+mn-ea"/>
              </a:rPr>
              <a:t>阳光心灵</a:t>
            </a:r>
            <a:endParaRPr lang="zh-CN" altLang="en-US" sz="3200" dirty="0">
              <a:solidFill>
                <a:schemeClr val="accent4">
                  <a:lumMod val="75000"/>
                </a:schemeClr>
              </a:solidFill>
              <a:latin typeface="思源黑体 CN Normal" panose="020B0400000000000000" charset="-122"/>
              <a:ea typeface="思源黑体 CN Normal" panose="020B0400000000000000" charset="-122"/>
              <a:cs typeface="思源黑体 CN Normal" panose="020B0400000000000000" charset="-122"/>
            </a:endParaRPr>
          </a:p>
          <a:p>
            <a:pPr algn="ctr"/>
            <a:r>
              <a:rPr lang="zh-CN" altLang="en-US" sz="2800" dirty="0">
                <a:solidFill>
                  <a:srgbClr val="F8E2B7"/>
                </a:solidFill>
                <a:latin typeface="思源黑体 CN Normal" panose="020B0400000000000000" charset="-122"/>
                <a:ea typeface="思源黑体 CN Normal" panose="020B0400000000000000" charset="-122"/>
                <a:cs typeface="思源黑体 CN Normal" panose="020B0400000000000000" charset="-122"/>
              </a:rPr>
              <a:t> </a:t>
            </a:r>
          </a:p>
        </p:txBody>
      </p:sp>
      <p:sp>
        <p:nvSpPr>
          <p:cNvPr id="12" name="1"/>
          <p:cNvSpPr txBox="1">
            <a:spLocks noChangeArrowheads="1"/>
          </p:cNvSpPr>
          <p:nvPr/>
        </p:nvSpPr>
        <p:spPr>
          <a:xfrm>
            <a:off x="6527800" y="995680"/>
            <a:ext cx="344170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项目一</a:t>
            </a:r>
            <a:r>
              <a:rPr kumimoji="1" lang="en-US" altLang="zh-CN"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a:t>
            </a: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我们的心理健康吗</a:t>
            </a:r>
          </a:p>
        </p:txBody>
      </p:sp>
      <p:sp>
        <p:nvSpPr>
          <p:cNvPr id="6" name="1"/>
          <p:cNvSpPr txBox="1">
            <a:spLocks noChangeArrowheads="1"/>
          </p:cNvSpPr>
          <p:nvPr/>
        </p:nvSpPr>
        <p:spPr>
          <a:xfrm>
            <a:off x="6527800" y="2776220"/>
            <a:ext cx="431673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项目二</a:t>
            </a:r>
            <a:r>
              <a:rPr kumimoji="1" lang="en-US" altLang="zh-CN"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a:t>
            </a: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心理成长中的自助与他助</a:t>
            </a:r>
          </a:p>
        </p:txBody>
      </p:sp>
      <p:sp>
        <p:nvSpPr>
          <p:cNvPr id="7" name="1"/>
          <p:cNvSpPr txBox="1">
            <a:spLocks noChangeArrowheads="1"/>
          </p:cNvSpPr>
          <p:nvPr/>
        </p:nvSpPr>
        <p:spPr>
          <a:xfrm>
            <a:off x="6527800" y="4556760"/>
            <a:ext cx="4228465"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项目三</a:t>
            </a:r>
            <a:r>
              <a:rPr kumimoji="1" lang="en-US" altLang="zh-CN"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a:t>
            </a: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心理咨询</a:t>
            </a:r>
            <a:r>
              <a:rPr kumimoji="1" lang="en-US" altLang="zh-CN"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a:t>
            </a: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呵护你我</a:t>
            </a:r>
          </a:p>
        </p:txBody>
      </p:sp>
      <p:cxnSp>
        <p:nvCxnSpPr>
          <p:cNvPr id="16" name="直接连接符 15"/>
          <p:cNvCxnSpPr/>
          <p:nvPr/>
        </p:nvCxnSpPr>
        <p:spPr>
          <a:xfrm>
            <a:off x="6731000" y="1592580"/>
            <a:ext cx="3035935"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731000" y="3372485"/>
            <a:ext cx="3035935"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730365" y="5153025"/>
            <a:ext cx="3035935"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sp>
        <p:nvSpPr>
          <p:cNvPr id="4" name="稻壳儿_答辩小姐姐作品_2"/>
          <p:cNvSpPr/>
          <p:nvPr/>
        </p:nvSpPr>
        <p:spPr>
          <a:xfrm>
            <a:off x="557530" y="334645"/>
            <a:ext cx="1758315" cy="1724025"/>
          </a:xfrm>
          <a:prstGeom prst="donut">
            <a:avLst>
              <a:gd name="adj" fmla="val 3559"/>
            </a:avLst>
          </a:prstGeom>
          <a:solidFill>
            <a:schemeClr val="accent4">
              <a:lumMod val="50000"/>
            </a:schemeClr>
          </a:solidFill>
          <a:effectLst>
            <a:outerShdw blurRad="50800" dist="50800" dir="5400000" algn="ctr" rotWithShape="0">
              <a:srgbClr val="6E5444">
                <a:alpha val="100000"/>
              </a:srgbClr>
            </a:outerShdw>
          </a:effectLst>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zh-CN" altLang="en-US">
              <a:solidFill>
                <a:schemeClr val="accent4"/>
              </a:solidFill>
              <a:effectLst/>
              <a:cs typeface="+mn-ea"/>
              <a:sym typeface="+mn-lt"/>
            </a:endParaRPr>
          </a:p>
        </p:txBody>
      </p:sp>
      <p:sp>
        <p:nvSpPr>
          <p:cNvPr id="15" name="矩形 14"/>
          <p:cNvSpPr/>
          <p:nvPr/>
        </p:nvSpPr>
        <p:spPr>
          <a:xfrm>
            <a:off x="608965" y="843280"/>
            <a:ext cx="1706880" cy="706755"/>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lstStyle/>
          <a:p>
            <a:pPr algn="ctr"/>
            <a:r>
              <a:rPr lang="zh-CN" altLang="en-US" sz="4000" b="1">
                <a:solidFill>
                  <a:schemeClr val="accent4">
                    <a:lumMod val="75000"/>
                  </a:schemeClr>
                </a:solidFill>
                <a:effectLst/>
              </a:rPr>
              <a:t>模块一</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274060" y="3890010"/>
            <a:ext cx="839470" cy="1383665"/>
          </a:xfrm>
          <a:prstGeom prst="rect">
            <a:avLst/>
          </a:prstGeom>
          <a:noFill/>
        </p:spPr>
        <p:txBody>
          <a:bodyPr vert="horz" wrap="square" rtlCol="0">
            <a:spAutoFit/>
          </a:bodyPr>
          <a:lstStyle/>
          <a:p>
            <a:pPr algn="dist">
              <a:lnSpc>
                <a:spcPct val="100000"/>
              </a:lnSpc>
            </a:pPr>
            <a:r>
              <a:rPr lang="zh-CN" altLang="en-US" sz="2800" b="1">
                <a:solidFill>
                  <a:schemeClr val="bg1"/>
                </a:solidFill>
                <a:latin typeface="十全十美体" panose="02010600010101010101" charset="-122"/>
                <a:ea typeface="十全十美体" panose="02010600010101010101" charset="-122"/>
                <a:cs typeface="十全十美体" panose="02010600010101010101" charset="-122"/>
              </a:rPr>
              <a:t>项目</a:t>
            </a:r>
          </a:p>
          <a:p>
            <a:pPr algn="dist">
              <a:lnSpc>
                <a:spcPct val="100000"/>
              </a:lnSpc>
            </a:pPr>
            <a:r>
              <a:rPr lang="zh-CN" altLang="en-US" sz="2800" b="1">
                <a:solidFill>
                  <a:schemeClr val="bg1"/>
                </a:solidFill>
                <a:latin typeface="十全十美体" panose="02010600010101010101" charset="-122"/>
                <a:ea typeface="十全十美体" panose="02010600010101010101" charset="-122"/>
                <a:cs typeface="十全十美体" panose="02010600010101010101" charset="-122"/>
              </a:rPr>
              <a:t>一</a:t>
            </a:r>
          </a:p>
        </p:txBody>
      </p:sp>
      <p:sp>
        <p:nvSpPr>
          <p:cNvPr id="6" name="文本框 5"/>
          <p:cNvSpPr txBox="1"/>
          <p:nvPr/>
        </p:nvSpPr>
        <p:spPr>
          <a:xfrm>
            <a:off x="4321175" y="2546350"/>
            <a:ext cx="3785870" cy="1445260"/>
          </a:xfrm>
          <a:prstGeom prst="rect">
            <a:avLst/>
          </a:prstGeom>
          <a:noFill/>
        </p:spPr>
        <p:txBody>
          <a:bodyPr wrap="square" rtlCol="0">
            <a:spAutoFit/>
          </a:bodyPr>
          <a:lstStyle/>
          <a:p>
            <a:pPr indent="0" algn="dist">
              <a:buNone/>
            </a:pPr>
            <a:r>
              <a:rPr lang="zh-CN" altLang="en-US" sz="4400">
                <a:solidFill>
                  <a:srgbClr val="F8E2B7"/>
                </a:solidFill>
              </a:rPr>
              <a:t>我们的心理</a:t>
            </a:r>
          </a:p>
          <a:p>
            <a:pPr indent="0" algn="dist">
              <a:buNone/>
            </a:pPr>
            <a:r>
              <a:rPr lang="zh-CN" altLang="en-US" sz="4400">
                <a:solidFill>
                  <a:srgbClr val="F8E2B7"/>
                </a:solidFill>
              </a:rPr>
              <a:t>健康吗</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blipFill>
        <a:effectLst/>
      </p:bgPr>
    </p:bg>
    <p:spTree>
      <p:nvGrpSpPr>
        <p:cNvPr id="1" name=""/>
        <p:cNvGrpSpPr/>
        <p:nvPr/>
      </p:nvGrpSpPr>
      <p:grpSpPr>
        <a:xfrm>
          <a:off x="0" y="0"/>
          <a:ext cx="0" cy="0"/>
          <a:chOff x="0" y="0"/>
          <a:chExt cx="0" cy="0"/>
        </a:xfrm>
      </p:grpSpPr>
      <p:sp>
        <p:nvSpPr>
          <p:cNvPr id="3" name="矩形 2"/>
          <p:cNvSpPr/>
          <p:nvPr/>
        </p:nvSpPr>
        <p:spPr>
          <a:xfrm>
            <a:off x="6335395" y="-38100"/>
            <a:ext cx="5899785" cy="6923405"/>
          </a:xfrm>
          <a:prstGeom prst="rect">
            <a:avLst/>
          </a:prstGeom>
          <a:solidFill>
            <a:srgbClr val="6E5444">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462270" y="386080"/>
            <a:ext cx="3612515" cy="583565"/>
          </a:xfrm>
          <a:prstGeom prst="rect">
            <a:avLst/>
          </a:prstGeom>
          <a:solidFill>
            <a:srgbClr val="F8E2B7"/>
          </a:solidFill>
        </p:spPr>
        <p:txBody>
          <a:bodyPr wrap="square" rtlCol="0">
            <a:spAutoFit/>
          </a:bodyPr>
          <a:lstStyle/>
          <a:p>
            <a:pPr indent="0" algn="ctr">
              <a:buNone/>
            </a:pPr>
            <a:r>
              <a:rPr lang="zh-CN" altLang="en-US" sz="3200">
                <a:solidFill>
                  <a:srgbClr val="57493D"/>
                </a:solidFill>
              </a:rPr>
              <a:t>心海起航</a:t>
            </a:r>
          </a:p>
        </p:txBody>
      </p:sp>
      <p:sp>
        <p:nvSpPr>
          <p:cNvPr id="11" name="1"/>
          <p:cNvSpPr txBox="1">
            <a:spLocks noChangeArrowheads="1"/>
          </p:cNvSpPr>
          <p:nvPr/>
        </p:nvSpPr>
        <p:spPr>
          <a:xfrm>
            <a:off x="6969125" y="1584325"/>
            <a:ext cx="4631690" cy="39160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just" fontAlgn="auto">
              <a:lnSpc>
                <a:spcPct val="150000"/>
              </a:lnSpc>
              <a:spcBef>
                <a:spcPts val="700"/>
              </a:spcBef>
              <a:spcAft>
                <a:spcPts val="0"/>
              </a:spcAft>
            </a:pPr>
            <a:r>
              <a:rPr lang="en-US" altLang="zh-CN" sz="2000" b="1" kern="100">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     喜</a:t>
            </a:r>
            <a:r>
              <a:rPr lang="en-US" altLang="zh-CN" sz="2000" b="1" kern="100" spc="-110">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 </a:t>
            </a:r>
            <a:r>
              <a:rPr lang="en-US" altLang="zh-CN" sz="2000" b="1" kern="100">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怒</a:t>
            </a:r>
            <a:r>
              <a:rPr lang="en-US" altLang="zh-CN" sz="2000" b="1" kern="100" spc="-105">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 </a:t>
            </a:r>
            <a:r>
              <a:rPr lang="en-US" altLang="zh-CN" sz="2000" b="1" kern="100">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忧</a:t>
            </a:r>
            <a:r>
              <a:rPr lang="en-US" altLang="zh-CN" sz="2000" b="1" kern="100" spc="-105">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 </a:t>
            </a:r>
            <a:r>
              <a:rPr lang="en-US" altLang="zh-CN" sz="2000" b="1" kern="100">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思</a:t>
            </a:r>
            <a:r>
              <a:rPr lang="en-US" altLang="zh-CN" sz="2000" b="1" kern="100" spc="-105">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 </a:t>
            </a:r>
            <a:r>
              <a:rPr lang="en-US" altLang="zh-CN" sz="2000" b="1" kern="100">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悲</a:t>
            </a:r>
            <a:r>
              <a:rPr lang="en-US" altLang="zh-CN" sz="2000" b="1" kern="100" spc="-105">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 </a:t>
            </a:r>
            <a:r>
              <a:rPr lang="en-US" altLang="zh-CN" sz="2000" b="1" kern="100">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恐</a:t>
            </a:r>
            <a:r>
              <a:rPr lang="en-US" altLang="zh-CN" sz="2000" b="1" kern="100" spc="-105">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 </a:t>
            </a:r>
            <a:r>
              <a:rPr lang="en-US" altLang="zh-CN" sz="2000" b="1" kern="100">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惊</a:t>
            </a:r>
            <a:r>
              <a:rPr lang="en-US" altLang="zh-CN" sz="2000" b="1" kern="100" spc="-105">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 </a:t>
            </a:r>
            <a:r>
              <a:rPr lang="en-US" altLang="zh-CN" sz="2000" b="1" kern="100">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谓之七情</a:t>
            </a:r>
            <a:r>
              <a:rPr lang="en-US" altLang="zh-CN" sz="2000" b="1" kern="100" spc="-105">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 </a:t>
            </a:r>
            <a:r>
              <a:rPr lang="en-US" altLang="zh-CN" sz="2000" b="1" kern="100">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七情通</a:t>
            </a:r>
            <a:r>
              <a:rPr lang="en-US" altLang="zh-CN" sz="2000" b="1" kern="100" spc="50">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于五脏</a:t>
            </a:r>
            <a:r>
              <a:rPr lang="en-US" altLang="zh-CN" sz="2000" b="1" kern="100" spc="-90">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 </a:t>
            </a:r>
            <a:r>
              <a:rPr lang="en-US" altLang="zh-CN" sz="2000" b="1" kern="100" spc="50">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喜通心</a:t>
            </a:r>
            <a:r>
              <a:rPr lang="en-US" altLang="zh-CN" sz="2000" b="1" kern="100" spc="-85">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 </a:t>
            </a:r>
            <a:r>
              <a:rPr lang="en-US" altLang="zh-CN" sz="2000" b="1" kern="100" spc="45">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怒通肝</a:t>
            </a:r>
            <a:r>
              <a:rPr lang="en-US" altLang="zh-CN" sz="2000" b="1" kern="100" spc="-85">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 </a:t>
            </a:r>
            <a:r>
              <a:rPr lang="en-US" altLang="zh-CN" sz="2000" b="1" kern="100" spc="50">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悲通肺</a:t>
            </a:r>
            <a:r>
              <a:rPr lang="en-US" altLang="zh-CN" sz="2000" b="1" kern="100" spc="-85">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 </a:t>
            </a:r>
            <a:r>
              <a:rPr lang="en-US" altLang="zh-CN" sz="2000" b="1" kern="100" spc="45">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忧思通脾</a:t>
            </a:r>
            <a:r>
              <a:rPr lang="en-US" altLang="zh-CN" sz="2000" b="1" kern="100" spc="-85">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 </a:t>
            </a:r>
            <a:r>
              <a:rPr lang="en-US" altLang="zh-CN" sz="2000" b="1" kern="100" spc="25">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恐通肾</a:t>
            </a:r>
            <a:r>
              <a:rPr lang="en-US" altLang="zh-CN" sz="2000" b="1" kern="100" spc="35">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 </a:t>
            </a:r>
            <a:r>
              <a:rPr lang="en-US" altLang="zh-CN" sz="2000" b="1" kern="100">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惊通心肝</a:t>
            </a:r>
            <a:r>
              <a:rPr lang="en-US" altLang="zh-CN" sz="2000" b="1" kern="100" spc="30">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 </a:t>
            </a:r>
            <a:r>
              <a:rPr lang="en-US" altLang="zh-CN" sz="2000" b="1" kern="100">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故七情太过则伤五脏……</a:t>
            </a:r>
          </a:p>
          <a:p>
            <a:pPr marL="0" marR="0" indent="0" algn="r" fontAlgn="auto">
              <a:lnSpc>
                <a:spcPct val="150000"/>
              </a:lnSpc>
              <a:spcBef>
                <a:spcPts val="0"/>
              </a:spcBef>
              <a:spcAft>
                <a:spcPts val="0"/>
              </a:spcAft>
            </a:pPr>
            <a:endParaRPr kumimoji="1" lang="en-US" altLang="zh-CN" sz="2000" b="1" kern="100" dirty="0">
              <a:solidFill>
                <a:srgbClr val="FBF7F6"/>
              </a:solidFill>
              <a:effectLst/>
              <a:latin typeface="宋体" panose="02010600030101010101" pitchFamily="2" charset="-122"/>
              <a:ea typeface="宋体" panose="02010600030101010101" pitchFamily="2" charset="-122"/>
              <a:cs typeface="宋体" panose="02010600030101010101" pitchFamily="2" charset="-122"/>
              <a:sym typeface="Times New Roman" panose="02020603050405020304"/>
            </a:endParaRPr>
          </a:p>
          <a:p>
            <a:pPr marL="0" marR="0" indent="0" algn="r" fontAlgn="auto">
              <a:lnSpc>
                <a:spcPct val="150000"/>
              </a:lnSpc>
              <a:spcBef>
                <a:spcPts val="0"/>
              </a:spcBef>
              <a:spcAft>
                <a:spcPts val="0"/>
              </a:spcAft>
            </a:pPr>
            <a:r>
              <a:rPr kumimoji="1" lang="en-US" altLang="zh-CN" sz="2000" b="1" kern="100" dirty="0">
                <a:solidFill>
                  <a:srgbClr val="FBF7F6"/>
                </a:solidFill>
                <a:effectLst/>
                <a:latin typeface="宋体" panose="02010600030101010101" pitchFamily="2" charset="-122"/>
                <a:ea typeface="宋体" panose="02010600030101010101" pitchFamily="2" charset="-122"/>
                <a:cs typeface="宋体" panose="02010600030101010101" pitchFamily="2" charset="-122"/>
                <a:sym typeface="Times New Roman" panose="02020603050405020304"/>
              </a:rPr>
              <a:t>——</a:t>
            </a:r>
            <a:r>
              <a:rPr kumimoji="1" lang="zh-CN" altLang="en-US" sz="2000" b="1" kern="100" dirty="0">
                <a:solidFill>
                  <a:srgbClr val="FBF7F6"/>
                </a:solidFill>
                <a:effectLst/>
                <a:latin typeface="宋体" panose="02010600030101010101" pitchFamily="2" charset="-122"/>
                <a:ea typeface="宋体" panose="02010600030101010101" pitchFamily="2" charset="-122"/>
                <a:cs typeface="宋体" panose="02010600030101010101" pitchFamily="2" charset="-122"/>
                <a:sym typeface="Times New Roman" panose="02020603050405020304"/>
              </a:rPr>
              <a:t>《医学正传》</a:t>
            </a:r>
          </a:p>
        </p:txBody>
      </p:sp>
      <p:grpSp>
        <p:nvGrpSpPr>
          <p:cNvPr id="8" name="组合 7"/>
          <p:cNvGrpSpPr/>
          <p:nvPr/>
        </p:nvGrpSpPr>
        <p:grpSpPr>
          <a:xfrm>
            <a:off x="357505" y="276225"/>
            <a:ext cx="2085340" cy="802640"/>
            <a:chOff x="563" y="435"/>
            <a:chExt cx="3284" cy="1264"/>
          </a:xfrm>
        </p:grpSpPr>
        <p:sp>
          <p:nvSpPr>
            <p:cNvPr id="4" name="稻壳儿_答辩小姐姐作品_2"/>
            <p:cNvSpPr/>
            <p:nvPr/>
          </p:nvSpPr>
          <p:spPr>
            <a:xfrm>
              <a:off x="563" y="435"/>
              <a:ext cx="3285" cy="1264"/>
            </a:xfrm>
            <a:prstGeom prst="donut">
              <a:avLst>
                <a:gd name="adj" fmla="val 3559"/>
              </a:avLst>
            </a:prstGeom>
            <a:solidFill>
              <a:schemeClr val="accent4">
                <a:lumMod val="50000"/>
              </a:schemeClr>
            </a:solidFill>
            <a:effectLst>
              <a:outerShdw blurRad="50800" dist="50800" dir="5400000" algn="ctr" rotWithShape="0">
                <a:srgbClr val="6E5444">
                  <a:alpha val="100000"/>
                </a:srgbClr>
              </a:outerShdw>
            </a:effectLst>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zh-CN" altLang="en-US">
                <a:solidFill>
                  <a:schemeClr val="accent4"/>
                </a:solidFill>
                <a:effectLst/>
                <a:cs typeface="+mn-ea"/>
                <a:sym typeface="+mn-lt"/>
              </a:endParaRPr>
            </a:p>
          </p:txBody>
        </p:sp>
        <p:sp>
          <p:nvSpPr>
            <p:cNvPr id="7" name="文本框 6"/>
            <p:cNvSpPr txBox="1"/>
            <p:nvPr/>
          </p:nvSpPr>
          <p:spPr>
            <a:xfrm>
              <a:off x="1102" y="607"/>
              <a:ext cx="2208" cy="919"/>
            </a:xfrm>
            <a:prstGeom prst="rect">
              <a:avLst/>
            </a:prstGeom>
            <a:noFill/>
          </p:spPr>
          <p:txBody>
            <a:bodyPr wrap="none" rtlCol="0">
              <a:spAutoFit/>
            </a:bodyPr>
            <a:lstStyle/>
            <a:p>
              <a:pPr algn="l"/>
              <a:r>
                <a:rPr lang="zh-CN" altLang="en-US" sz="3200">
                  <a:solidFill>
                    <a:srgbClr val="57493D"/>
                  </a:solidFill>
                  <a:sym typeface="+mn-ea"/>
                </a:rPr>
                <a:t>项目一</a:t>
              </a:r>
              <a:endParaRPr lang="zh-CN" altLang="en-US" sz="3200">
                <a:solidFill>
                  <a:srgbClr val="57493D"/>
                </a:solidFill>
              </a:endParaRPr>
            </a:p>
          </p:txBody>
        </p:sp>
      </p:gr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0655" y="364490"/>
            <a:ext cx="2085340" cy="802640"/>
            <a:chOff x="563" y="435"/>
            <a:chExt cx="3284" cy="1264"/>
          </a:xfrm>
        </p:grpSpPr>
        <p:sp>
          <p:nvSpPr>
            <p:cNvPr id="11" name="稻壳儿_答辩小姐姐作品_2"/>
            <p:cNvSpPr/>
            <p:nvPr/>
          </p:nvSpPr>
          <p:spPr>
            <a:xfrm>
              <a:off x="563" y="435"/>
              <a:ext cx="3285" cy="1264"/>
            </a:xfrm>
            <a:prstGeom prst="donut">
              <a:avLst>
                <a:gd name="adj" fmla="val 3559"/>
              </a:avLst>
            </a:prstGeom>
            <a:solidFill>
              <a:schemeClr val="accent4">
                <a:lumMod val="50000"/>
              </a:schemeClr>
            </a:solidFill>
            <a:effectLst>
              <a:outerShdw blurRad="50800" dist="50800" dir="5400000" algn="ctr" rotWithShape="0">
                <a:srgbClr val="6E5444">
                  <a:alpha val="100000"/>
                </a:srgbClr>
              </a:outerShdw>
            </a:effectLst>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zh-CN" altLang="en-US">
                <a:solidFill>
                  <a:schemeClr val="accent4"/>
                </a:solidFill>
                <a:effectLst/>
                <a:cs typeface="+mn-ea"/>
                <a:sym typeface="+mn-lt"/>
              </a:endParaRPr>
            </a:p>
          </p:txBody>
        </p:sp>
        <p:sp>
          <p:nvSpPr>
            <p:cNvPr id="12" name="文本框 11"/>
            <p:cNvSpPr txBox="1"/>
            <p:nvPr/>
          </p:nvSpPr>
          <p:spPr>
            <a:xfrm>
              <a:off x="1102" y="607"/>
              <a:ext cx="2208" cy="919"/>
            </a:xfrm>
            <a:prstGeom prst="rect">
              <a:avLst/>
            </a:prstGeom>
            <a:noFill/>
          </p:spPr>
          <p:txBody>
            <a:bodyPr wrap="none" rtlCol="0">
              <a:spAutoFit/>
            </a:bodyPr>
            <a:lstStyle/>
            <a:p>
              <a:pPr algn="l"/>
              <a:r>
                <a:rPr lang="zh-CN" altLang="en-US" sz="3200">
                  <a:solidFill>
                    <a:srgbClr val="57493D"/>
                  </a:solidFill>
                  <a:sym typeface="+mn-ea"/>
                </a:rPr>
                <a:t>项目一</a:t>
              </a:r>
              <a:endParaRPr lang="zh-CN" altLang="en-US" sz="3200">
                <a:solidFill>
                  <a:srgbClr val="57493D"/>
                </a:solidFill>
              </a:endParaRPr>
            </a:p>
          </p:txBody>
        </p:sp>
      </p:grpSp>
      <p:sp>
        <p:nvSpPr>
          <p:cNvPr id="6" name="矩形 5"/>
          <p:cNvSpPr/>
          <p:nvPr/>
        </p:nvSpPr>
        <p:spPr>
          <a:xfrm>
            <a:off x="6983095" y="-23495"/>
            <a:ext cx="5208905" cy="6904990"/>
          </a:xfrm>
          <a:prstGeom prst="rect">
            <a:avLst/>
          </a:prstGeom>
          <a:solidFill>
            <a:srgbClr val="796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60655" y="1635125"/>
            <a:ext cx="7202170" cy="6858635"/>
          </a:xfrm>
          <a:prstGeom prst="rect">
            <a:avLst/>
          </a:prstGeom>
          <a:blipFill rotWithShape="1">
            <a:blip r:embed="rId3">
              <a:alphaModFix amt="52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462270" y="386080"/>
            <a:ext cx="3612515" cy="583565"/>
          </a:xfrm>
          <a:prstGeom prst="rect">
            <a:avLst/>
          </a:prstGeom>
          <a:solidFill>
            <a:srgbClr val="F8E2B7"/>
          </a:solidFill>
        </p:spPr>
        <p:txBody>
          <a:bodyPr wrap="square" rtlCol="0">
            <a:spAutoFit/>
          </a:bodyPr>
          <a:lstStyle/>
          <a:p>
            <a:pPr indent="0" algn="ctr">
              <a:buNone/>
            </a:pPr>
            <a:r>
              <a:rPr lang="zh-CN" altLang="en-US" sz="3200">
                <a:solidFill>
                  <a:srgbClr val="57493D"/>
                </a:solidFill>
              </a:rPr>
              <a:t>心海导航</a:t>
            </a:r>
          </a:p>
        </p:txBody>
      </p:sp>
      <p:sp>
        <p:nvSpPr>
          <p:cNvPr id="8" name="1"/>
          <p:cNvSpPr txBox="1">
            <a:spLocks noChangeArrowheads="1"/>
          </p:cNvSpPr>
          <p:nvPr/>
        </p:nvSpPr>
        <p:spPr>
          <a:xfrm>
            <a:off x="7693025" y="2372360"/>
            <a:ext cx="344170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什么是心理健康</a:t>
            </a:r>
          </a:p>
        </p:txBody>
      </p:sp>
      <p:sp>
        <p:nvSpPr>
          <p:cNvPr id="9" name="1"/>
          <p:cNvSpPr txBox="1">
            <a:spLocks noChangeArrowheads="1"/>
          </p:cNvSpPr>
          <p:nvPr/>
        </p:nvSpPr>
        <p:spPr>
          <a:xfrm>
            <a:off x="7693025" y="3235325"/>
            <a:ext cx="432562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dist">
              <a:lnSpc>
                <a:spcPct val="120000"/>
              </a:lnSpc>
              <a:spcAft>
                <a:spcPts val="0"/>
              </a:spcAft>
              <a:buFont typeface="Wingdings" panose="05000000000000000000" charset="0"/>
              <a:buChar char="u"/>
            </a:pPr>
            <a:r>
              <a:rPr kumimoji="1" lang="zh-CN" altLang="en-US"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感悟心理健康的意义</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p:cNvSpPr>
          <p:nvPr/>
        </p:nvSpPr>
        <p:spPr>
          <a:xfrm>
            <a:off x="3637915" y="904875"/>
            <a:ext cx="4704080" cy="1143000"/>
          </a:xfrm>
          <a:prstGeom prst="rect">
            <a:avLst/>
          </a:prstGeom>
          <a:solidFill>
            <a:srgbClr val="6E5444"/>
          </a:solidFill>
          <a:ln w="9525">
            <a:noFill/>
          </a:ln>
        </p:spPr>
        <p:txBody>
          <a:bodyPr vert="horz" wrap="square" lIns="91440" tIns="45720" rIns="91440" bIns="45720" anchor="ct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ctr" eaLnBrk="1" hangingPunct="1"/>
            <a:r>
              <a:rPr lang="zh-CN" altLang="en-US" dirty="0">
                <a:solidFill>
                  <a:srgbClr val="F8E2B7"/>
                </a:solidFill>
                <a:latin typeface="思源黑体 CN Normal" panose="020B0400000000000000" charset="-122"/>
                <a:ea typeface="思源黑体 CN Normal" panose="020B0400000000000000" charset="-122"/>
                <a:cs typeface="思源黑体 CN Normal" panose="020B0400000000000000" charset="-122"/>
              </a:rPr>
              <a:t>心理健康</a:t>
            </a:r>
          </a:p>
        </p:txBody>
      </p:sp>
      <p:sp>
        <p:nvSpPr>
          <p:cNvPr id="23555" name="Rectangle 3"/>
          <p:cNvSpPr>
            <a:spLocks noGrp="1" noRot="1"/>
          </p:cNvSpPr>
          <p:nvPr/>
        </p:nvSpPr>
        <p:spPr>
          <a:xfrm>
            <a:off x="1022985" y="2375535"/>
            <a:ext cx="10146030" cy="38862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80000"/>
              <a:buFont typeface="Wingdings" panose="05000000000000000000" pitchFamily="2" charset="2"/>
              <a:buChar char="v"/>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9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85000"/>
              <a:buFont typeface="Wingdings" panose="05000000000000000000" pitchFamily="2" charset="2"/>
              <a:buChar char="v"/>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90000"/>
              </a:lnSpc>
              <a:buNone/>
            </a:pPr>
            <a:endParaRPr lang="zh-CN" altLang="en-US" sz="2800" dirty="0">
              <a:solidFill>
                <a:srgbClr val="57493D"/>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2" name="矩形 1"/>
          <p:cNvSpPr/>
          <p:nvPr/>
        </p:nvSpPr>
        <p:spPr>
          <a:xfrm>
            <a:off x="26670" y="353695"/>
            <a:ext cx="12178030" cy="149225"/>
          </a:xfrm>
          <a:prstGeom prst="rect">
            <a:avLst/>
          </a:prstGeom>
          <a:solidFill>
            <a:srgbClr val="6E5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670" y="81280"/>
            <a:ext cx="12178030" cy="149225"/>
          </a:xfrm>
          <a:prstGeom prst="rect">
            <a:avLst/>
          </a:prstGeom>
          <a:solidFill>
            <a:srgbClr val="F8E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655320" y="2569845"/>
            <a:ext cx="10720070" cy="3242310"/>
          </a:xfrm>
          <a:prstGeom prst="rect">
            <a:avLst/>
          </a:prstGeom>
          <a:noFill/>
          <a:ln w="9525">
            <a:noFill/>
          </a:ln>
        </p:spPr>
        <p:txBody>
          <a:bodyPr wrap="square">
            <a:spAutoFit/>
          </a:bodyPr>
          <a:lstStyle/>
          <a:p>
            <a:pPr indent="0">
              <a:lnSpc>
                <a:spcPct val="220000"/>
              </a:lnSpc>
            </a:pPr>
            <a:r>
              <a:rPr lang="en-US" sz="3200" b="0">
                <a:solidFill>
                  <a:srgbClr val="231F20"/>
                </a:solidFill>
                <a:latin typeface="Calibri" panose="020F0502020204030204" charset="0"/>
                <a:ea typeface="宋体" panose="02010600030101010101" pitchFamily="2" charset="-122"/>
              </a:rPr>
              <a:t>         “</a:t>
            </a:r>
            <a:r>
              <a:rPr lang="zh-CN" sz="3200" b="0">
                <a:solidFill>
                  <a:srgbClr val="231F20"/>
                </a:solidFill>
                <a:ea typeface="宋体" panose="02010600030101010101" pitchFamily="2" charset="-122"/>
              </a:rPr>
              <a:t>健康乃是一种躯体上、</a:t>
            </a:r>
            <a:r>
              <a:rPr lang="en-US" sz="3200" b="0">
                <a:solidFill>
                  <a:srgbClr val="231F20"/>
                </a:solidFill>
                <a:latin typeface="Calibri" panose="020F0502020204030204" charset="0"/>
                <a:ea typeface="宋体" panose="02010600030101010101" pitchFamily="2" charset="-122"/>
              </a:rPr>
              <a:t> </a:t>
            </a:r>
            <a:r>
              <a:rPr lang="zh-CN" sz="3200" b="0">
                <a:solidFill>
                  <a:srgbClr val="231F20"/>
                </a:solidFill>
                <a:ea typeface="宋体" panose="02010600030101010101" pitchFamily="2" charset="-122"/>
              </a:rPr>
              <a:t>心理上和社会上的完满状态，</a:t>
            </a:r>
            <a:r>
              <a:rPr lang="en-US" sz="3200" b="0">
                <a:solidFill>
                  <a:srgbClr val="231F20"/>
                </a:solidFill>
                <a:latin typeface="Calibri" panose="020F0502020204030204" charset="0"/>
                <a:ea typeface="宋体" panose="02010600030101010101" pitchFamily="2" charset="-122"/>
              </a:rPr>
              <a:t> </a:t>
            </a:r>
            <a:r>
              <a:rPr lang="zh-CN" sz="3200" b="0">
                <a:solidFill>
                  <a:srgbClr val="231F20"/>
                </a:solidFill>
                <a:ea typeface="宋体" panose="02010600030101010101" pitchFamily="2" charset="-122"/>
              </a:rPr>
              <a:t>而不仅仅是没有疾病或虚弱</a:t>
            </a:r>
            <a:r>
              <a:rPr lang="en-US" sz="3200" b="0">
                <a:solidFill>
                  <a:srgbClr val="231F20"/>
                </a:solidFill>
                <a:latin typeface="Calibri" panose="020F0502020204030204" charset="0"/>
                <a:ea typeface="宋体" panose="02010600030101010101" pitchFamily="2" charset="-122"/>
              </a:rPr>
              <a:t>”</a:t>
            </a:r>
            <a:r>
              <a:rPr lang="zh-CN" altLang="en-US" sz="3200" b="0">
                <a:solidFill>
                  <a:srgbClr val="231F20"/>
                </a:solidFill>
                <a:latin typeface="Calibri" panose="020F0502020204030204" charset="0"/>
                <a:ea typeface="宋体" panose="02010600030101010101" pitchFamily="2" charset="-122"/>
              </a:rPr>
              <a:t>。</a:t>
            </a:r>
            <a:endParaRPr lang="en-US" sz="3200" b="0">
              <a:solidFill>
                <a:srgbClr val="231F20"/>
              </a:solidFill>
              <a:latin typeface="Calibri" panose="020F0502020204030204" charset="0"/>
              <a:ea typeface="宋体" panose="02010600030101010101" pitchFamily="2" charset="-122"/>
            </a:endParaRPr>
          </a:p>
          <a:p>
            <a:pPr indent="0"/>
            <a:r>
              <a:rPr lang="en-US" sz="3200" b="0">
                <a:solidFill>
                  <a:srgbClr val="231F20"/>
                </a:solidFill>
                <a:latin typeface="Calibri" panose="020F0502020204030204" charset="0"/>
                <a:ea typeface="宋体" panose="02010600030101010101" pitchFamily="2" charset="-122"/>
              </a:rPr>
              <a:t>                                                     </a:t>
            </a:r>
          </a:p>
          <a:p>
            <a:pPr indent="0"/>
            <a:r>
              <a:rPr lang="en-US" sz="3200" b="0">
                <a:solidFill>
                  <a:srgbClr val="231F20"/>
                </a:solidFill>
                <a:latin typeface="Calibri" panose="020F0502020204030204" charset="0"/>
                <a:ea typeface="宋体" panose="02010600030101010101" pitchFamily="2" charset="-122"/>
              </a:rPr>
              <a:t>                                                      ——</a:t>
            </a:r>
            <a:r>
              <a:rPr lang="zh-CN" altLang="en-US" sz="3200" b="0">
                <a:solidFill>
                  <a:srgbClr val="231F20"/>
                </a:solidFill>
                <a:latin typeface="Calibri" panose="020F0502020204030204" charset="0"/>
                <a:ea typeface="宋体" panose="02010600030101010101" pitchFamily="2" charset="-122"/>
              </a:rPr>
              <a:t>世卫组织关于</a:t>
            </a:r>
            <a:r>
              <a:rPr lang="en-US" altLang="zh-CN" sz="3200" b="0">
                <a:solidFill>
                  <a:srgbClr val="231F20"/>
                </a:solidFill>
                <a:latin typeface="Calibri" panose="020F0502020204030204" charset="0"/>
                <a:ea typeface="宋体" panose="02010600030101010101" pitchFamily="2" charset="-122"/>
              </a:rPr>
              <a:t>“</a:t>
            </a:r>
            <a:r>
              <a:rPr lang="zh-CN" altLang="en-US" sz="3200" b="0">
                <a:solidFill>
                  <a:srgbClr val="231F20"/>
                </a:solidFill>
                <a:latin typeface="Calibri" panose="020F0502020204030204" charset="0"/>
                <a:ea typeface="宋体" panose="02010600030101010101" pitchFamily="2" charset="-122"/>
              </a:rPr>
              <a:t>健康</a:t>
            </a:r>
            <a:r>
              <a:rPr lang="en-US" altLang="zh-CN" sz="3200" b="0">
                <a:solidFill>
                  <a:srgbClr val="231F20"/>
                </a:solidFill>
                <a:latin typeface="Calibri" panose="020F0502020204030204" charset="0"/>
                <a:ea typeface="宋体" panose="02010600030101010101" pitchFamily="2" charset="-122"/>
              </a:rPr>
              <a:t>”</a:t>
            </a:r>
            <a:r>
              <a:rPr lang="zh-CN" altLang="en-US" sz="3200" b="0">
                <a:solidFill>
                  <a:srgbClr val="231F20"/>
                </a:solidFill>
                <a:latin typeface="Calibri" panose="020F0502020204030204" charset="0"/>
                <a:ea typeface="宋体" panose="02010600030101010101" pitchFamily="2" charset="-122"/>
              </a:rPr>
              <a:t>的定义</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6736080" y="867410"/>
            <a:ext cx="4653280" cy="5865495"/>
          </a:xfrm>
          <a:prstGeom prst="rect">
            <a:avLst/>
          </a:prstGeom>
          <a:blipFill rotWithShape="1">
            <a:blip r:embed="rId3">
              <a:alphaModFix amt="52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56210" y="867410"/>
            <a:ext cx="4241800" cy="5865495"/>
          </a:xfrm>
          <a:prstGeom prst="rect">
            <a:avLst/>
          </a:prstGeom>
          <a:blipFill rotWithShape="1">
            <a:blip r:embed="rId3">
              <a:alphaModFix amt="52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298315" y="-23495"/>
            <a:ext cx="2988310" cy="6904990"/>
          </a:xfrm>
          <a:prstGeom prst="rect">
            <a:avLst/>
          </a:prstGeom>
          <a:solidFill>
            <a:srgbClr val="796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527675" y="643890"/>
            <a:ext cx="831215" cy="5015865"/>
          </a:xfrm>
          <a:prstGeom prst="rect">
            <a:avLst/>
          </a:prstGeom>
          <a:noFill/>
        </p:spPr>
        <p:txBody>
          <a:bodyPr wrap="square" rtlCol="0">
            <a:spAutoFit/>
          </a:bodyPr>
          <a:lstStyle/>
          <a:p>
            <a:r>
              <a:rPr lang="zh-CN" altLang="en-US" sz="4000" dirty="0">
                <a:solidFill>
                  <a:srgbClr val="F8E2B7"/>
                </a:solidFill>
                <a:latin typeface="思源黑体 CN Normal" panose="020B0400000000000000" charset="-122"/>
                <a:ea typeface="思源黑体 CN Normal" panose="020B0400000000000000" charset="-122"/>
                <a:cs typeface="思源黑体 CN Normal" panose="020B0400000000000000" charset="-122"/>
              </a:rPr>
              <a:t>心理健康的标准</a:t>
            </a:r>
          </a:p>
          <a:p>
            <a:pPr algn="ctr"/>
            <a:r>
              <a:rPr lang="zh-CN" altLang="en-US" sz="4000" dirty="0">
                <a:solidFill>
                  <a:srgbClr val="F8E2B7"/>
                </a:solidFill>
                <a:latin typeface="思源黑体 CN Normal" panose="020B0400000000000000" charset="-122"/>
                <a:ea typeface="思源黑体 CN Normal" panose="020B0400000000000000" charset="-122"/>
                <a:cs typeface="思源黑体 CN Normal" panose="020B0400000000000000" charset="-122"/>
              </a:rPr>
              <a:t> </a:t>
            </a:r>
          </a:p>
        </p:txBody>
      </p:sp>
      <p:grpSp>
        <p:nvGrpSpPr>
          <p:cNvPr id="27" name="组合 26"/>
          <p:cNvGrpSpPr/>
          <p:nvPr/>
        </p:nvGrpSpPr>
        <p:grpSpPr>
          <a:xfrm>
            <a:off x="7926070" y="1202690"/>
            <a:ext cx="3463290" cy="4693920"/>
            <a:chOff x="12482" y="1894"/>
            <a:chExt cx="5454" cy="7392"/>
          </a:xfrm>
        </p:grpSpPr>
        <p:grpSp>
          <p:nvGrpSpPr>
            <p:cNvPr id="3" name="组合 2"/>
            <p:cNvGrpSpPr/>
            <p:nvPr/>
          </p:nvGrpSpPr>
          <p:grpSpPr>
            <a:xfrm>
              <a:off x="12483" y="5860"/>
              <a:ext cx="5420" cy="1365"/>
              <a:chOff x="12282" y="1694"/>
              <a:chExt cx="5420" cy="1365"/>
            </a:xfrm>
          </p:grpSpPr>
          <p:sp>
            <p:nvSpPr>
              <p:cNvPr id="12" name="1"/>
              <p:cNvSpPr txBox="1">
                <a:spLocks noChangeArrowheads="1"/>
              </p:cNvSpPr>
              <p:nvPr/>
            </p:nvSpPr>
            <p:spPr>
              <a:xfrm>
                <a:off x="12282" y="1694"/>
                <a:ext cx="5420" cy="9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社会适应正常</a:t>
                </a:r>
              </a:p>
            </p:txBody>
          </p:sp>
          <p:cxnSp>
            <p:nvCxnSpPr>
              <p:cNvPr id="16" name="直接连接符 15"/>
              <p:cNvCxnSpPr/>
              <p:nvPr/>
            </p:nvCxnSpPr>
            <p:spPr>
              <a:xfrm>
                <a:off x="12580" y="3059"/>
                <a:ext cx="4781"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12516" y="3690"/>
              <a:ext cx="5420" cy="1365"/>
              <a:chOff x="12282" y="1694"/>
              <a:chExt cx="5420" cy="1365"/>
            </a:xfrm>
          </p:grpSpPr>
          <p:sp>
            <p:nvSpPr>
              <p:cNvPr id="15" name="1"/>
              <p:cNvSpPr txBox="1">
                <a:spLocks noChangeArrowheads="1"/>
              </p:cNvSpPr>
              <p:nvPr/>
            </p:nvSpPr>
            <p:spPr>
              <a:xfrm>
                <a:off x="12282" y="1694"/>
                <a:ext cx="5420" cy="9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意志健全</a:t>
                </a:r>
              </a:p>
            </p:txBody>
          </p:sp>
          <p:cxnSp>
            <p:nvCxnSpPr>
              <p:cNvPr id="19" name="直接连接符 18"/>
              <p:cNvCxnSpPr/>
              <p:nvPr/>
            </p:nvCxnSpPr>
            <p:spPr>
              <a:xfrm>
                <a:off x="12580" y="3059"/>
                <a:ext cx="4781"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12482" y="1894"/>
              <a:ext cx="5420" cy="1365"/>
              <a:chOff x="12282" y="1694"/>
              <a:chExt cx="5420" cy="1365"/>
            </a:xfrm>
          </p:grpSpPr>
          <p:sp>
            <p:nvSpPr>
              <p:cNvPr id="22" name="1"/>
              <p:cNvSpPr txBox="1">
                <a:spLocks noChangeArrowheads="1"/>
              </p:cNvSpPr>
              <p:nvPr/>
            </p:nvSpPr>
            <p:spPr>
              <a:xfrm>
                <a:off x="12282" y="1694"/>
                <a:ext cx="5420" cy="9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人际关系和谐</a:t>
                </a:r>
              </a:p>
            </p:txBody>
          </p:sp>
          <p:cxnSp>
            <p:nvCxnSpPr>
              <p:cNvPr id="23" name="直接连接符 22"/>
              <p:cNvCxnSpPr/>
              <p:nvPr/>
            </p:nvCxnSpPr>
            <p:spPr>
              <a:xfrm>
                <a:off x="12580" y="3059"/>
                <a:ext cx="4781"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12516" y="7922"/>
              <a:ext cx="5420" cy="1365"/>
              <a:chOff x="12282" y="1694"/>
              <a:chExt cx="5420" cy="1365"/>
            </a:xfrm>
          </p:grpSpPr>
          <p:sp>
            <p:nvSpPr>
              <p:cNvPr id="25" name="1"/>
              <p:cNvSpPr txBox="1">
                <a:spLocks noChangeArrowheads="1"/>
              </p:cNvSpPr>
              <p:nvPr/>
            </p:nvSpPr>
            <p:spPr>
              <a:xfrm>
                <a:off x="12282" y="1694"/>
                <a:ext cx="5420" cy="9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心理行为符合年龄特征</a:t>
                </a:r>
              </a:p>
            </p:txBody>
          </p:sp>
          <p:cxnSp>
            <p:nvCxnSpPr>
              <p:cNvPr id="26" name="直接连接符 25"/>
              <p:cNvCxnSpPr/>
              <p:nvPr/>
            </p:nvCxnSpPr>
            <p:spPr>
              <a:xfrm>
                <a:off x="12580" y="3059"/>
                <a:ext cx="4781"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grpSp>
      </p:grpSp>
      <p:grpSp>
        <p:nvGrpSpPr>
          <p:cNvPr id="28" name="组合 27"/>
          <p:cNvGrpSpPr/>
          <p:nvPr/>
        </p:nvGrpSpPr>
        <p:grpSpPr>
          <a:xfrm>
            <a:off x="328295" y="992505"/>
            <a:ext cx="3463290" cy="4693920"/>
            <a:chOff x="12482" y="1894"/>
            <a:chExt cx="5454" cy="7392"/>
          </a:xfrm>
        </p:grpSpPr>
        <p:grpSp>
          <p:nvGrpSpPr>
            <p:cNvPr id="29" name="组合 28"/>
            <p:cNvGrpSpPr/>
            <p:nvPr/>
          </p:nvGrpSpPr>
          <p:grpSpPr>
            <a:xfrm>
              <a:off x="12483" y="5860"/>
              <a:ext cx="5420" cy="1365"/>
              <a:chOff x="12282" y="1694"/>
              <a:chExt cx="5420" cy="1365"/>
            </a:xfrm>
          </p:grpSpPr>
          <p:sp>
            <p:nvSpPr>
              <p:cNvPr id="30" name="1"/>
              <p:cNvSpPr txBox="1">
                <a:spLocks noChangeArrowheads="1"/>
              </p:cNvSpPr>
              <p:nvPr/>
            </p:nvSpPr>
            <p:spPr>
              <a:xfrm>
                <a:off x="12282" y="1694"/>
                <a:ext cx="5420" cy="9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情绪健康</a:t>
                </a:r>
              </a:p>
            </p:txBody>
          </p:sp>
          <p:cxnSp>
            <p:nvCxnSpPr>
              <p:cNvPr id="31" name="直接连接符 30"/>
              <p:cNvCxnSpPr/>
              <p:nvPr/>
            </p:nvCxnSpPr>
            <p:spPr>
              <a:xfrm>
                <a:off x="12580" y="3059"/>
                <a:ext cx="4781"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12516" y="3690"/>
              <a:ext cx="5420" cy="1365"/>
              <a:chOff x="12282" y="1694"/>
              <a:chExt cx="5420" cy="1365"/>
            </a:xfrm>
          </p:grpSpPr>
          <p:sp>
            <p:nvSpPr>
              <p:cNvPr id="33" name="1"/>
              <p:cNvSpPr txBox="1">
                <a:spLocks noChangeArrowheads="1"/>
              </p:cNvSpPr>
              <p:nvPr/>
            </p:nvSpPr>
            <p:spPr>
              <a:xfrm>
                <a:off x="12282" y="1694"/>
                <a:ext cx="5420" cy="9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自我评价正确</a:t>
                </a:r>
              </a:p>
            </p:txBody>
          </p:sp>
          <p:cxnSp>
            <p:nvCxnSpPr>
              <p:cNvPr id="34" name="直接连接符 33"/>
              <p:cNvCxnSpPr/>
              <p:nvPr/>
            </p:nvCxnSpPr>
            <p:spPr>
              <a:xfrm>
                <a:off x="12580" y="3059"/>
                <a:ext cx="4781"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a:off x="12482" y="1894"/>
              <a:ext cx="5420" cy="1365"/>
              <a:chOff x="12282" y="1694"/>
              <a:chExt cx="5420" cy="1365"/>
            </a:xfrm>
          </p:grpSpPr>
          <p:sp>
            <p:nvSpPr>
              <p:cNvPr id="36" name="1"/>
              <p:cNvSpPr txBox="1">
                <a:spLocks noChangeArrowheads="1"/>
              </p:cNvSpPr>
              <p:nvPr/>
            </p:nvSpPr>
            <p:spPr>
              <a:xfrm>
                <a:off x="12282" y="1694"/>
                <a:ext cx="5420" cy="9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智力正常</a:t>
                </a:r>
              </a:p>
            </p:txBody>
          </p:sp>
          <p:cxnSp>
            <p:nvCxnSpPr>
              <p:cNvPr id="37" name="直接连接符 36"/>
              <p:cNvCxnSpPr/>
              <p:nvPr/>
            </p:nvCxnSpPr>
            <p:spPr>
              <a:xfrm>
                <a:off x="12580" y="3059"/>
                <a:ext cx="4781"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a:off x="12516" y="7922"/>
              <a:ext cx="5420" cy="1365"/>
              <a:chOff x="12282" y="1694"/>
              <a:chExt cx="5420" cy="1365"/>
            </a:xfrm>
          </p:grpSpPr>
          <p:sp>
            <p:nvSpPr>
              <p:cNvPr id="39" name="1"/>
              <p:cNvSpPr txBox="1">
                <a:spLocks noChangeArrowheads="1"/>
              </p:cNvSpPr>
              <p:nvPr/>
            </p:nvSpPr>
            <p:spPr>
              <a:xfrm>
                <a:off x="12282" y="1694"/>
                <a:ext cx="5420" cy="9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人格完善</a:t>
                </a:r>
              </a:p>
            </p:txBody>
          </p:sp>
          <p:cxnSp>
            <p:nvCxnSpPr>
              <p:cNvPr id="40" name="直接连接符 39"/>
              <p:cNvCxnSpPr/>
              <p:nvPr/>
            </p:nvCxnSpPr>
            <p:spPr>
              <a:xfrm>
                <a:off x="12580" y="3059"/>
                <a:ext cx="4781"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grpSp>
      </p:gr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9377"/>
  <p:tag name="KSO_WM_CHIP_INFOS" val="{&quot;width&quot;:792.111,&quot;height&quot;:303.042,&quot;tags&quot;:{&quot;style&quot;:[&quot;商务&quot;,&quot;简约&quot;],&quot;coloring&quot;:[&quot;多彩色&quot;]},&quot;slide_type&quot;:[&quot;text&quot;],&quot;text&quot;:{&quot;align&quot;:[&quot;cm&quot;],&quot;direction&quot;:[&quot;horizontal&quot;]},&quot;type&quot;:&quot;diagram&quot;,&quot;match_code&quot;:&quot;m(h(f)h(f)h(f)h(f))&quot;,&quot;adjust_rule&quot;:{&quot;width_max&quot;:950.5332,&quot;width_min&quot;:792.111,&quot;height_max&quot;:363.6504,&quot;height_min&quot;:303.042},&quot;zoom_adjust&quot;:20,&quot;fill_rule&quot;:{&quot;fill_mode&quot;:&quot;adaptive&quot;,&quot;fill_align&quot;:[&quot;cm&quot;]},&quot;adapt_layouttype&quot;:[&quot;topbottom&quot;,&quot;leftright&quot;,&quot;navigation&quot;,&quot;full&quot;]}"/>
  <p:tag name="KSO_WM_CHIP_XID" val="5ea8f98cb578bff8f7541add"/>
  <p:tag name="KSO_WM_SLIDE_ID" val="diagram20199377_3"/>
  <p:tag name="KSO_WM_TEMPLATE_SUBCATEGORY" val="22"/>
  <p:tag name="KSO_WM_TEMPLATE_MASTER_TYPE" val="0"/>
  <p:tag name="KSO_WM_TEMPLATE_COLOR_TYPE" val="1"/>
  <p:tag name="KSO_WM_SLIDE_TYPE" val="text"/>
  <p:tag name="KSO_WM_SLIDE_SUBTYPE" val="diag"/>
  <p:tag name="KSO_WM_SLIDE_ITEM_CNT" val="4"/>
  <p:tag name="KSO_WM_SLIDE_INDEX" val="3"/>
  <p:tag name="KSO_WM_SLIDE_SIZE" val="791.853*292.227"/>
  <p:tag name="KSO_WM_SLIDE_POSITION" val="84.0734*123.887"/>
  <p:tag name="KSO_WM_DIAGRAM_GROUP_CODE" val="m1-1"/>
  <p:tag name="KSO_WM_SLIDE_DIAGTYPE" val="m"/>
  <p:tag name="KSO_WM_TAG_VERSION" val="1.0"/>
  <p:tag name="KSO_WM_SLIDE_LAYOUT" val="m"/>
  <p:tag name="KSO_WM_SLIDE_LAYOUT_CNT" val="1"/>
</p:tagLst>
</file>

<file path=ppt/tags/tag39.xml><?xml version="1.0" encoding="utf-8"?>
<p:tagLst xmlns:a="http://schemas.openxmlformats.org/drawingml/2006/main" xmlns:r="http://schemas.openxmlformats.org/officeDocument/2006/relationships" xmlns:p="http://schemas.openxmlformats.org/presentationml/2006/main">
  <p:tag name="KSO_WM_UNIT_DIAGRAM_MODELTYPE" val="numdgm"/>
  <p:tag name="KSO_WM_UNIT_SUBTYPE" val="a"/>
  <p:tag name="KSO_WM_UNIT_PRESET_TEXT" val="单击此处添加文本具体内容"/>
  <p:tag name="KSO_WM_UNIT_NOCLEAR" val="0"/>
  <p:tag name="KSO_WM_UNIT_VALUE" val="22"/>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99377_3*m_h_f*1_1_1"/>
  <p:tag name="KSO_WM_TEMPLATE_CATEGORY" val="diagram"/>
  <p:tag name="KSO_WM_TEMPLATE_INDEX" val="2019937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DIAGRAM_MODELTYPE" val="numdgm"/>
  <p:tag name="KSO_WM_UNIT_SUBTYPE" val="a"/>
  <p:tag name="KSO_WM_UNIT_PRESET_TEXT" val="单击此处添加文本具体内容"/>
  <p:tag name="KSO_WM_UNIT_NOCLEAR" val="0"/>
  <p:tag name="KSO_WM_UNIT_VALUE" val="22"/>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99377_3*m_h_f*1_2_1"/>
  <p:tag name="KSO_WM_TEMPLATE_CATEGORY" val="diagram"/>
  <p:tag name="KSO_WM_TEMPLATE_INDEX" val="2019937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41.xml><?xml version="1.0" encoding="utf-8"?>
<p:tagLst xmlns:a="http://schemas.openxmlformats.org/drawingml/2006/main" xmlns:r="http://schemas.openxmlformats.org/officeDocument/2006/relationships" xmlns:p="http://schemas.openxmlformats.org/presentationml/2006/main">
  <p:tag name="KSO_WM_UNIT_DIAGRAM_MODELTYPE" val="numdgm"/>
  <p:tag name="KSO_WM_UNIT_SUBTYPE" val="a"/>
  <p:tag name="KSO_WM_UNIT_PRESET_TEXT" val="单击此处添加文本具体内容"/>
  <p:tag name="KSO_WM_UNIT_NOCLEAR" val="0"/>
  <p:tag name="KSO_WM_UNIT_VALUE" val="22"/>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199377_3*m_h_f*1_4_1"/>
  <p:tag name="KSO_WM_TEMPLATE_CATEGORY" val="diagram"/>
  <p:tag name="KSO_WM_TEMPLATE_INDEX" val="2019937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42.xml><?xml version="1.0" encoding="utf-8"?>
<p:tagLst xmlns:a="http://schemas.openxmlformats.org/drawingml/2006/main" xmlns:r="http://schemas.openxmlformats.org/officeDocument/2006/relationships"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99377_3*m_h_i*1_1_1"/>
  <p:tag name="KSO_WM_TEMPLATE_CATEGORY" val="diagram"/>
  <p:tag name="KSO_WM_TEMPLATE_INDEX" val="20199377"/>
  <p:tag name="KSO_WM_UNIT_LAYERLEVEL" val="1_1_1"/>
  <p:tag name="KSO_WM_TAG_VERSION" val="1.0"/>
  <p:tag name="KSO_WM_BEAUTIFY_FLAG" val="#wm#"/>
  <p:tag name="KSO_WM_UNIT_USESOURCEFORMAT_APPLY" val="1"/>
</p:tagLst>
</file>

<file path=ppt/tags/tag43.xml><?xml version="1.0" encoding="utf-8"?>
<p:tagLst xmlns:a="http://schemas.openxmlformats.org/drawingml/2006/main" xmlns:r="http://schemas.openxmlformats.org/officeDocument/2006/relationships"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1_5"/>
  <p:tag name="KSO_WM_UNIT_ID" val="diagram20199377_3*m_h_i*1_1_5"/>
  <p:tag name="KSO_WM_TEMPLATE_CATEGORY" val="diagram"/>
  <p:tag name="KSO_WM_TEMPLATE_INDEX" val="20199377"/>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44.xml><?xml version="1.0" encoding="utf-8"?>
<p:tagLst xmlns:a="http://schemas.openxmlformats.org/drawingml/2006/main" xmlns:r="http://schemas.openxmlformats.org/officeDocument/2006/relationships"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99377_3*m_h_i*1_2_1"/>
  <p:tag name="KSO_WM_TEMPLATE_CATEGORY" val="diagram"/>
  <p:tag name="KSO_WM_TEMPLATE_INDEX" val="20199377"/>
  <p:tag name="KSO_WM_UNIT_LAYERLEVEL" val="1_1_1"/>
  <p:tag name="KSO_WM_TAG_VERSION" val="1.0"/>
  <p:tag name="KSO_WM_BEAUTIFY_FLAG" val="#wm#"/>
  <p:tag name="KSO_WM_UNIT_USESOURCEFORMAT_APPLY" val="1"/>
</p:tagLst>
</file>

<file path=ppt/tags/tag45.xml><?xml version="1.0" encoding="utf-8"?>
<p:tagLst xmlns:a="http://schemas.openxmlformats.org/drawingml/2006/main" xmlns:r="http://schemas.openxmlformats.org/officeDocument/2006/relationships"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199377_3*m_h_i*1_2_4"/>
  <p:tag name="KSO_WM_TEMPLATE_CATEGORY" val="diagram"/>
  <p:tag name="KSO_WM_TEMPLATE_INDEX" val="20199377"/>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46.xml><?xml version="1.0" encoding="utf-8"?>
<p:tagLst xmlns:a="http://schemas.openxmlformats.org/drawingml/2006/main" xmlns:r="http://schemas.openxmlformats.org/officeDocument/2006/relationships"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99377_3*m_h_i*1_3_1"/>
  <p:tag name="KSO_WM_TEMPLATE_CATEGORY" val="diagram"/>
  <p:tag name="KSO_WM_TEMPLATE_INDEX" val="20199377"/>
  <p:tag name="KSO_WM_UNIT_LAYERLEVEL" val="1_1_1"/>
  <p:tag name="KSO_WM_TAG_VERSION" val="1.0"/>
  <p:tag name="KSO_WM_BEAUTIFY_FLAG" val="#wm#"/>
  <p:tag name="KSO_WM_UNIT_USESOURCEFORMAT_APPLY" val="1"/>
</p:tagLst>
</file>

<file path=ppt/tags/tag47.xml><?xml version="1.0" encoding="utf-8"?>
<p:tagLst xmlns:a="http://schemas.openxmlformats.org/drawingml/2006/main" xmlns:r="http://schemas.openxmlformats.org/officeDocument/2006/relationships"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3_9"/>
  <p:tag name="KSO_WM_UNIT_ID" val="diagram20199377_3*m_h_i*1_3_9"/>
  <p:tag name="KSO_WM_TEMPLATE_CATEGORY" val="diagram"/>
  <p:tag name="KSO_WM_TEMPLATE_INDEX" val="20199377"/>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48.xml><?xml version="1.0" encoding="utf-8"?>
<p:tagLst xmlns:a="http://schemas.openxmlformats.org/drawingml/2006/main" xmlns:r="http://schemas.openxmlformats.org/officeDocument/2006/relationships"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6"/>
  <p:tag name="KSO_WM_UNIT_ID" val="diagram20199377_3*m_h_i*1_1_6"/>
  <p:tag name="KSO_WM_TEMPLATE_CATEGORY" val="diagram"/>
  <p:tag name="KSO_WM_TEMPLATE_INDEX" val="2019937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49.xml><?xml version="1.0" encoding="utf-8"?>
<p:tagLst xmlns:a="http://schemas.openxmlformats.org/drawingml/2006/main" xmlns:r="http://schemas.openxmlformats.org/officeDocument/2006/relationships"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2_8"/>
  <p:tag name="KSO_WM_UNIT_ID" val="diagram20199377_3*m_h_i*1_2_8"/>
  <p:tag name="KSO_WM_TEMPLATE_CATEGORY" val="diagram"/>
  <p:tag name="KSO_WM_TEMPLATE_INDEX" val="2019937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3_11"/>
  <p:tag name="KSO_WM_UNIT_ID" val="diagram20199377_3*m_h_i*1_3_11"/>
  <p:tag name="KSO_WM_TEMPLATE_CATEGORY" val="diagram"/>
  <p:tag name="KSO_WM_TEMPLATE_INDEX" val="2019937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51.xml><?xml version="1.0" encoding="utf-8"?>
<p:tagLst xmlns:a="http://schemas.openxmlformats.org/drawingml/2006/main" xmlns:r="http://schemas.openxmlformats.org/officeDocument/2006/relationships"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3_10"/>
  <p:tag name="KSO_WM_UNIT_ID" val="diagram20199377_3*m_h_i*1_3_10"/>
  <p:tag name="KSO_WM_TEMPLATE_CATEGORY" val="diagram"/>
  <p:tag name="KSO_WM_TEMPLATE_INDEX" val="20199377"/>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52.xml><?xml version="1.0" encoding="utf-8"?>
<p:tagLst xmlns:a="http://schemas.openxmlformats.org/drawingml/2006/main" xmlns:r="http://schemas.openxmlformats.org/officeDocument/2006/relationships"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99377_3*m_h_i*1_3_2"/>
  <p:tag name="KSO_WM_TEMPLATE_CATEGORY" val="diagram"/>
  <p:tag name="KSO_WM_TEMPLATE_INDEX" val="20199377"/>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53.xml><?xml version="1.0" encoding="utf-8"?>
<p:tagLst xmlns:a="http://schemas.openxmlformats.org/drawingml/2006/main" xmlns:r="http://schemas.openxmlformats.org/officeDocument/2006/relationships"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199377_3*m_h_i*1_3_3"/>
  <p:tag name="KSO_WM_TEMPLATE_CATEGORY" val="diagram"/>
  <p:tag name="KSO_WM_TEMPLATE_INDEX" val="20199377"/>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54.xml><?xml version="1.0" encoding="utf-8"?>
<p:tagLst xmlns:a="http://schemas.openxmlformats.org/drawingml/2006/main" xmlns:r="http://schemas.openxmlformats.org/officeDocument/2006/relationships"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199377_3*m_h_i*1_3_4"/>
  <p:tag name="KSO_WM_TEMPLATE_CATEGORY" val="diagram"/>
  <p:tag name="KSO_WM_TEMPLATE_INDEX" val="20199377"/>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55.xml><?xml version="1.0" encoding="utf-8"?>
<p:tagLst xmlns:a="http://schemas.openxmlformats.org/drawingml/2006/main" xmlns:r="http://schemas.openxmlformats.org/officeDocument/2006/relationships"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3_5"/>
  <p:tag name="KSO_WM_UNIT_ID" val="diagram20199377_3*m_h_i*1_3_5"/>
  <p:tag name="KSO_WM_TEMPLATE_CATEGORY" val="diagram"/>
  <p:tag name="KSO_WM_TEMPLATE_INDEX" val="20199377"/>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56.xml><?xml version="1.0" encoding="utf-8"?>
<p:tagLst xmlns:a="http://schemas.openxmlformats.org/drawingml/2006/main" xmlns:r="http://schemas.openxmlformats.org/officeDocument/2006/relationships"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3_6"/>
  <p:tag name="KSO_WM_UNIT_ID" val="diagram20199377_3*m_h_i*1_3_6"/>
  <p:tag name="KSO_WM_TEMPLATE_CATEGORY" val="diagram"/>
  <p:tag name="KSO_WM_TEMPLATE_INDEX" val="20199377"/>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57.xml><?xml version="1.0" encoding="utf-8"?>
<p:tagLst xmlns:a="http://schemas.openxmlformats.org/drawingml/2006/main" xmlns:r="http://schemas.openxmlformats.org/officeDocument/2006/relationships"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3_7"/>
  <p:tag name="KSO_WM_UNIT_ID" val="diagram20199377_3*m_h_i*1_3_7"/>
  <p:tag name="KSO_WM_TEMPLATE_CATEGORY" val="diagram"/>
  <p:tag name="KSO_WM_TEMPLATE_INDEX" val="20199377"/>
  <p:tag name="KSO_WM_UNIT_LAYERLEVEL" val="1_1_1"/>
  <p:tag name="KSO_WM_TAG_VERSION" val="1.0"/>
  <p:tag name="KSO_WM_BEAUTIFY_FLAG" val="#wm#"/>
  <p:tag name="KSO_WM_UNIT_FILL_FORE_SCHEMECOLOR_INDEX" val="9"/>
  <p:tag name="KSO_WM_UNIT_FILL_TYPE" val="1"/>
  <p:tag name="KSO_WM_UNIT_USESOURCEFORMAT_APPLY" val="1"/>
</p:tagLst>
</file>

<file path=ppt/tags/tag58.xml><?xml version="1.0" encoding="utf-8"?>
<p:tagLst xmlns:a="http://schemas.openxmlformats.org/drawingml/2006/main" xmlns:r="http://schemas.openxmlformats.org/officeDocument/2006/relationships"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3_8"/>
  <p:tag name="KSO_WM_UNIT_ID" val="diagram20199377_3*m_h_i*1_3_8"/>
  <p:tag name="KSO_WM_TEMPLATE_CATEGORY" val="diagram"/>
  <p:tag name="KSO_WM_TEMPLATE_INDEX" val="20199377"/>
  <p:tag name="KSO_WM_UNIT_LAYERLEVEL" val="1_1_1"/>
  <p:tag name="KSO_WM_TAG_VERSION" val="1.0"/>
  <p:tag name="KSO_WM_BEAUTIFY_FLAG" val="#wm#"/>
  <p:tag name="KSO_WM_UNIT_FILL_FORE_SCHEMECOLOR_INDEX" val="9"/>
  <p:tag name="KSO_WM_UNIT_FILL_TYPE" val="1"/>
  <p:tag name="KSO_WM_UNIT_USESOURCEFORMAT_APPLY" val="1"/>
</p:tagLst>
</file>

<file path=ppt/tags/tag59.xml><?xml version="1.0" encoding="utf-8"?>
<p:tagLst xmlns:a="http://schemas.openxmlformats.org/drawingml/2006/main" xmlns:r="http://schemas.openxmlformats.org/officeDocument/2006/relationships"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2_5"/>
  <p:tag name="KSO_WM_UNIT_ID" val="diagram20199377_3*m_h_i*1_2_5"/>
  <p:tag name="KSO_WM_TEMPLATE_CATEGORY" val="diagram"/>
  <p:tag name="KSO_WM_TEMPLATE_INDEX" val="20199377"/>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2_6"/>
  <p:tag name="KSO_WM_UNIT_ID" val="diagram20199377_3*m_h_i*1_2_6"/>
  <p:tag name="KSO_WM_TEMPLATE_CATEGORY" val="diagram"/>
  <p:tag name="KSO_WM_TEMPLATE_INDEX" val="20199377"/>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61.xml><?xml version="1.0" encoding="utf-8"?>
<p:tagLst xmlns:a="http://schemas.openxmlformats.org/drawingml/2006/main" xmlns:r="http://schemas.openxmlformats.org/officeDocument/2006/relationships"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2_7"/>
  <p:tag name="KSO_WM_UNIT_ID" val="diagram20199377_3*m_h_i*1_2_7"/>
  <p:tag name="KSO_WM_TEMPLATE_CATEGORY" val="diagram"/>
  <p:tag name="KSO_WM_TEMPLATE_INDEX" val="20199377"/>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62.xml><?xml version="1.0" encoding="utf-8"?>
<p:tagLst xmlns:a="http://schemas.openxmlformats.org/drawingml/2006/main" xmlns:r="http://schemas.openxmlformats.org/officeDocument/2006/relationships"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99377_3*m_h_i*1_2_2"/>
  <p:tag name="KSO_WM_TEMPLATE_CATEGORY" val="diagram"/>
  <p:tag name="KSO_WM_TEMPLATE_INDEX" val="20199377"/>
  <p:tag name="KSO_WM_UNIT_LAYERLEVEL" val="1_1_1"/>
  <p:tag name="KSO_WM_TAG_VERSION" val="1.0"/>
  <p:tag name="KSO_WM_BEAUTIFY_FLAG" val="#wm#"/>
  <p:tag name="KSO_WM_UNIT_FILL_FORE_SCHEMECOLOR_INDEX" val="7"/>
  <p:tag name="KSO_WM_UNIT_FILL_TYPE" val="1"/>
  <p:tag name="KSO_WM_UNIT_USESOURCEFORMAT_APPLY" val="1"/>
</p:tagLst>
</file>

<file path=ppt/tags/tag63.xml><?xml version="1.0" encoding="utf-8"?>
<p:tagLst xmlns:a="http://schemas.openxmlformats.org/drawingml/2006/main" xmlns:r="http://schemas.openxmlformats.org/officeDocument/2006/relationships"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199377_3*m_h_i*1_2_3"/>
  <p:tag name="KSO_WM_TEMPLATE_CATEGORY" val="diagram"/>
  <p:tag name="KSO_WM_TEMPLATE_INDEX" val="20199377"/>
  <p:tag name="KSO_WM_UNIT_LAYERLEVEL" val="1_1_1"/>
  <p:tag name="KSO_WM_TAG_VERSION" val="1.0"/>
  <p:tag name="KSO_WM_BEAUTIFY_FLAG" val="#wm#"/>
  <p:tag name="KSO_WM_UNIT_FILL_FORE_SCHEMECOLOR_INDEX" val="7"/>
  <p:tag name="KSO_WM_UNIT_FILL_TYPE" val="1"/>
  <p:tag name="KSO_WM_UNIT_USESOURCEFORMAT_APPLY" val="1"/>
</p:tagLst>
</file>

<file path=ppt/tags/tag64.xml><?xml version="1.0" encoding="utf-8"?>
<p:tagLst xmlns:a="http://schemas.openxmlformats.org/drawingml/2006/main" xmlns:r="http://schemas.openxmlformats.org/officeDocument/2006/relationships"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99377_3*m_h_i*1_1_2"/>
  <p:tag name="KSO_WM_TEMPLATE_CATEGORY" val="diagram"/>
  <p:tag name="KSO_WM_TEMPLATE_INDEX" val="20199377"/>
  <p:tag name="KSO_WM_UNIT_LAYERLEVEL" val="1_1_1"/>
  <p:tag name="KSO_WM_TAG_VERSION" val="1.0"/>
  <p:tag name="KSO_WM_BEAUTIFY_FLAG" val="#wm#"/>
  <p:tag name="KSO_WM_UNIT_FILL_FORE_SCHEMECOLOR_INDEX" val="5"/>
  <p:tag name="KSO_WM_UNIT_FILL_TYPE" val="1"/>
  <p:tag name="KSO_WM_UNIT_USESOURCEFORMAT_APPLY" val="1"/>
</p:tagLst>
</file>

<file path=ppt/tags/tag65.xml><?xml version="1.0" encoding="utf-8"?>
<p:tagLst xmlns:a="http://schemas.openxmlformats.org/drawingml/2006/main" xmlns:r="http://schemas.openxmlformats.org/officeDocument/2006/relationships"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99377_3*m_h_i*1_1_3"/>
  <p:tag name="KSO_WM_TEMPLATE_CATEGORY" val="diagram"/>
  <p:tag name="KSO_WM_TEMPLATE_INDEX" val="20199377"/>
  <p:tag name="KSO_WM_UNIT_LAYERLEVEL" val="1_1_1"/>
  <p:tag name="KSO_WM_TAG_VERSION" val="1.0"/>
  <p:tag name="KSO_WM_BEAUTIFY_FLAG" val="#wm#"/>
  <p:tag name="KSO_WM_UNIT_FILL_FORE_SCHEMECOLOR_INDEX" val="5"/>
  <p:tag name="KSO_WM_UNIT_FILL_TYPE" val="1"/>
  <p:tag name="KSO_WM_UNIT_USESOURCEFORMAT_APPLY" val="1"/>
</p:tagLst>
</file>

<file path=ppt/tags/tag66.xml><?xml version="1.0" encoding="utf-8"?>
<p:tagLst xmlns:a="http://schemas.openxmlformats.org/drawingml/2006/main" xmlns:r="http://schemas.openxmlformats.org/officeDocument/2006/relationships"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199377_3*m_h_i*1_1_4"/>
  <p:tag name="KSO_WM_TEMPLATE_CATEGORY" val="diagram"/>
  <p:tag name="KSO_WM_TEMPLATE_INDEX" val="20199377"/>
  <p:tag name="KSO_WM_UNIT_LAYERLEVEL" val="1_1_1"/>
  <p:tag name="KSO_WM_TAG_VERSION" val="1.0"/>
  <p:tag name="KSO_WM_BEAUTIFY_FLAG" val="#wm#"/>
  <p:tag name="KSO_WM_UNIT_FILL_FORE_SCHEMECOLOR_INDEX" val="5"/>
  <p:tag name="KSO_WM_UNIT_FILL_TYPE" val="1"/>
  <p:tag name="KSO_WM_UNIT_USESOURCEFORMAT_APPLY" val="1"/>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652</Words>
  <Application>Microsoft Office PowerPoint</Application>
  <PresentationFormat>宽屏</PresentationFormat>
  <Paragraphs>144</Paragraphs>
  <Slides>28</Slides>
  <Notes>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28</vt:i4>
      </vt:variant>
    </vt:vector>
  </HeadingPairs>
  <TitlesOfParts>
    <vt:vector size="42" baseType="lpstr">
      <vt:lpstr>方正大黑_GBK</vt:lpstr>
      <vt:lpstr>十全十美体</vt:lpstr>
      <vt:lpstr>Arial</vt:lpstr>
      <vt:lpstr>思源黑体旧字形 ExtraLight</vt:lpstr>
      <vt:lpstr>Calibri</vt:lpstr>
      <vt:lpstr>Times New Roman</vt:lpstr>
      <vt:lpstr>宋体</vt:lpstr>
      <vt:lpstr>思源黑体旧字形 Light</vt:lpstr>
      <vt:lpstr>思源黑体 CN Normal</vt:lpstr>
      <vt:lpstr>微软雅黑</vt:lpstr>
      <vt:lpstr>Wingdings</vt:lpstr>
      <vt:lpstr>Morganite</vt:lpstr>
      <vt:lpstr>方正兰亭黑简体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c:creator>
  <cp:lastModifiedBy>A</cp:lastModifiedBy>
  <cp:revision>76</cp:revision>
  <dcterms:created xsi:type="dcterms:W3CDTF">2019-06-19T02:08:00Z</dcterms:created>
  <dcterms:modified xsi:type="dcterms:W3CDTF">2021-06-25T08:55:00Z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KSOTemplateUUID">
    <vt:lpwstr>v1.0_mb_GI+psei4GMtm3RxLyFhIZg==</vt:lpwstr>
  </property>
  <property fmtid="{D5CDD505-2E9C-101B-9397-08002B2CF9AE}" pid="4" name="ICV">
    <vt:lpwstr>0984161AC418419BBB875C73B1084831</vt:lpwstr>
  </property>
  <property fmtid="{D5CDD505-2E9C-101B-9397-08002B2CF9AE}" pid="5" name="KSOSaveFontToCloudKey">
    <vt:lpwstr>1045254215_embed</vt:lpwstr>
  </property>
</Properties>
</file>